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3"/>
  </p:notesMasterIdLst>
  <p:sldIdLst>
    <p:sldId id="256" r:id="rId2"/>
    <p:sldId id="812" r:id="rId3"/>
    <p:sldId id="257" r:id="rId4"/>
    <p:sldId id="258" r:id="rId5"/>
    <p:sldId id="814" r:id="rId6"/>
    <p:sldId id="815" r:id="rId7"/>
    <p:sldId id="291" r:id="rId8"/>
    <p:sldId id="824" r:id="rId9"/>
    <p:sldId id="825" r:id="rId10"/>
    <p:sldId id="798" r:id="rId11"/>
    <p:sldId id="818" r:id="rId12"/>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0847" autoAdjust="0"/>
  </p:normalViewPr>
  <p:slideViewPr>
    <p:cSldViewPr snapToGrid="0">
      <p:cViewPr varScale="1">
        <p:scale>
          <a:sx n="67" d="100"/>
          <a:sy n="67" d="100"/>
        </p:scale>
        <p:origin x="124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ssavat,Iman S.I." userId="2fc35bef-1e74-4f2a-8cd9-22dc0d049874" providerId="ADAL" clId="{895937E2-0E02-49DC-900B-69A075A12F3C}"/>
    <pc:docChg chg="custSel delSld modSld">
      <pc:chgData name="Mossavat,Iman S.I." userId="2fc35bef-1e74-4f2a-8cd9-22dc0d049874" providerId="ADAL" clId="{895937E2-0E02-49DC-900B-69A075A12F3C}" dt="2025-09-08T14:10:50.742" v="2148" actId="20577"/>
      <pc:docMkLst>
        <pc:docMk/>
      </pc:docMkLst>
      <pc:sldChg chg="modNotesTx">
        <pc:chgData name="Mossavat,Iman S.I." userId="2fc35bef-1e74-4f2a-8cd9-22dc0d049874" providerId="ADAL" clId="{895937E2-0E02-49DC-900B-69A075A12F3C}" dt="2025-09-08T14:07:30.742" v="1345" actId="20577"/>
        <pc:sldMkLst>
          <pc:docMk/>
          <pc:sldMk cId="986333906" sldId="798"/>
        </pc:sldMkLst>
      </pc:sldChg>
      <pc:sldChg chg="modNotesTx">
        <pc:chgData name="Mossavat,Iman S.I." userId="2fc35bef-1e74-4f2a-8cd9-22dc0d049874" providerId="ADAL" clId="{895937E2-0E02-49DC-900B-69A075A12F3C}" dt="2025-09-08T14:10:50.742" v="2148" actId="20577"/>
        <pc:sldMkLst>
          <pc:docMk/>
          <pc:sldMk cId="3192507121" sldId="812"/>
        </pc:sldMkLst>
      </pc:sldChg>
      <pc:sldChg chg="modNotesTx">
        <pc:chgData name="Mossavat,Iman S.I." userId="2fc35bef-1e74-4f2a-8cd9-22dc0d049874" providerId="ADAL" clId="{895937E2-0E02-49DC-900B-69A075A12F3C}" dt="2025-09-08T14:09:38.986" v="1845" actId="20577"/>
        <pc:sldMkLst>
          <pc:docMk/>
          <pc:sldMk cId="1790138125" sldId="814"/>
        </pc:sldMkLst>
      </pc:sldChg>
      <pc:sldChg chg="modNotesTx">
        <pc:chgData name="Mossavat,Iman S.I." userId="2fc35bef-1e74-4f2a-8cd9-22dc0d049874" providerId="ADAL" clId="{895937E2-0E02-49DC-900B-69A075A12F3C}" dt="2025-09-08T14:05:36.317" v="1031" actId="20577"/>
        <pc:sldMkLst>
          <pc:docMk/>
          <pc:sldMk cId="564013236" sldId="818"/>
        </pc:sldMkLst>
      </pc:sldChg>
      <pc:sldChg chg="del">
        <pc:chgData name="Mossavat,Iman S.I." userId="2fc35bef-1e74-4f2a-8cd9-22dc0d049874" providerId="ADAL" clId="{895937E2-0E02-49DC-900B-69A075A12F3C}" dt="2025-09-08T14:01:26.391" v="1" actId="47"/>
        <pc:sldMkLst>
          <pc:docMk/>
          <pc:sldMk cId="3865114132" sldId="821"/>
        </pc:sldMkLst>
      </pc:sldChg>
      <pc:sldChg chg="del">
        <pc:chgData name="Mossavat,Iman S.I." userId="2fc35bef-1e74-4f2a-8cd9-22dc0d049874" providerId="ADAL" clId="{895937E2-0E02-49DC-900B-69A075A12F3C}" dt="2025-09-08T14:01:15.561" v="0" actId="47"/>
        <pc:sldMkLst>
          <pc:docMk/>
          <pc:sldMk cId="517225597" sldId="823"/>
        </pc:sldMkLst>
      </pc:sldChg>
      <pc:sldChg chg="modNotesTx">
        <pc:chgData name="Mossavat,Iman S.I." userId="2fc35bef-1e74-4f2a-8cd9-22dc0d049874" providerId="ADAL" clId="{895937E2-0E02-49DC-900B-69A075A12F3C}" dt="2025-09-08T14:08:21.072" v="1567" actId="20577"/>
        <pc:sldMkLst>
          <pc:docMk/>
          <pc:sldMk cId="2024391789" sldId="824"/>
        </pc:sldMkLst>
      </pc:sldChg>
      <pc:sldChg chg="addSp modSp mod modNotesTx">
        <pc:chgData name="Mossavat,Iman S.I." userId="2fc35bef-1e74-4f2a-8cd9-22dc0d049874" providerId="ADAL" clId="{895937E2-0E02-49DC-900B-69A075A12F3C}" dt="2025-09-08T14:06:35.458" v="1163" actId="208"/>
        <pc:sldMkLst>
          <pc:docMk/>
          <pc:sldMk cId="349190547" sldId="825"/>
        </pc:sldMkLst>
        <pc:spChg chg="add mod">
          <ac:chgData name="Mossavat,Iman S.I." userId="2fc35bef-1e74-4f2a-8cd9-22dc0d049874" providerId="ADAL" clId="{895937E2-0E02-49DC-900B-69A075A12F3C}" dt="2025-09-08T14:06:35.458" v="1163" actId="208"/>
          <ac:spMkLst>
            <pc:docMk/>
            <pc:sldMk cId="349190547" sldId="825"/>
            <ac:spMk id="4" creationId="{7465F882-4D6E-EC0F-6184-147D76A42A33}"/>
          </ac:spMkLst>
        </pc:spChg>
      </pc:sldChg>
    </pc:docChg>
  </pc:docChgLst>
</pc:chgInfo>
</file>

<file path=ppt/diagrams/_rels/data2.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B24189-73C9-4BFD-9BE4-F6E37D86C3B8}"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530534B7-B5AB-465F-A499-E2F4D177E07C}">
      <dgm:prSet/>
      <dgm:spPr/>
      <dgm:t>
        <a:bodyPr/>
        <a:lstStyle/>
        <a:p>
          <a:r>
            <a:rPr lang="en-US"/>
            <a:t>Netflix or Spotify recommendations.</a:t>
          </a:r>
        </a:p>
      </dgm:t>
    </dgm:pt>
    <dgm:pt modelId="{B0126313-C403-4F66-8233-64FF04CF7200}" type="parTrans" cxnId="{35F5FEA8-4A92-47FC-99C3-CB933A0A291D}">
      <dgm:prSet/>
      <dgm:spPr/>
      <dgm:t>
        <a:bodyPr/>
        <a:lstStyle/>
        <a:p>
          <a:endParaRPr lang="en-US"/>
        </a:p>
      </dgm:t>
    </dgm:pt>
    <dgm:pt modelId="{26FECF89-292A-47DE-ACAB-3C820D617201}" type="sibTrans" cxnId="{35F5FEA8-4A92-47FC-99C3-CB933A0A291D}">
      <dgm:prSet/>
      <dgm:spPr/>
      <dgm:t>
        <a:bodyPr/>
        <a:lstStyle/>
        <a:p>
          <a:endParaRPr lang="en-US"/>
        </a:p>
      </dgm:t>
    </dgm:pt>
    <dgm:pt modelId="{1A09BD16-BCC8-46C6-9315-FB2B8104B592}">
      <dgm:prSet/>
      <dgm:spPr/>
      <dgm:t>
        <a:bodyPr/>
        <a:lstStyle/>
        <a:p>
          <a:r>
            <a:rPr lang="en-US"/>
            <a:t>Face unlock on phones.</a:t>
          </a:r>
        </a:p>
      </dgm:t>
    </dgm:pt>
    <dgm:pt modelId="{DE583BA1-CF62-41B6-94F5-4F32DB619952}" type="parTrans" cxnId="{5AF365F0-E743-4C0F-BAF0-B8A1C7A54A0C}">
      <dgm:prSet/>
      <dgm:spPr/>
      <dgm:t>
        <a:bodyPr/>
        <a:lstStyle/>
        <a:p>
          <a:endParaRPr lang="en-US"/>
        </a:p>
      </dgm:t>
    </dgm:pt>
    <dgm:pt modelId="{E794AAC7-8E0C-4FA1-9D5E-9EB51927CE40}" type="sibTrans" cxnId="{5AF365F0-E743-4C0F-BAF0-B8A1C7A54A0C}">
      <dgm:prSet/>
      <dgm:spPr/>
      <dgm:t>
        <a:bodyPr/>
        <a:lstStyle/>
        <a:p>
          <a:endParaRPr lang="en-US"/>
        </a:p>
      </dgm:t>
    </dgm:pt>
    <dgm:pt modelId="{B7BAFDBC-07EA-44AE-894A-D90ED20C671F}">
      <dgm:prSet/>
      <dgm:spPr/>
      <dgm:t>
        <a:bodyPr/>
        <a:lstStyle/>
        <a:p>
          <a:r>
            <a:rPr lang="en-US" dirty="0"/>
            <a:t>ChatGPT</a:t>
          </a:r>
        </a:p>
      </dgm:t>
    </dgm:pt>
    <dgm:pt modelId="{FB0899DF-EDF8-41FA-B02B-1E9A7AA04783}" type="parTrans" cxnId="{7B3B88A1-9AE9-417C-B4D8-A56E17C640DC}">
      <dgm:prSet/>
      <dgm:spPr/>
      <dgm:t>
        <a:bodyPr/>
        <a:lstStyle/>
        <a:p>
          <a:endParaRPr lang="en-US"/>
        </a:p>
      </dgm:t>
    </dgm:pt>
    <dgm:pt modelId="{0EEA7DFF-ACC1-47FB-B091-7509AE100C86}" type="sibTrans" cxnId="{7B3B88A1-9AE9-417C-B4D8-A56E17C640DC}">
      <dgm:prSet/>
      <dgm:spPr/>
      <dgm:t>
        <a:bodyPr/>
        <a:lstStyle/>
        <a:p>
          <a:endParaRPr lang="en-US"/>
        </a:p>
      </dgm:t>
    </dgm:pt>
    <dgm:pt modelId="{037812C6-B673-4E99-AE15-6023E111D731}">
      <dgm:prSet/>
      <dgm:spPr/>
      <dgm:t>
        <a:bodyPr/>
        <a:lstStyle/>
        <a:p>
          <a:r>
            <a:rPr lang="en-US"/>
            <a:t>What else?</a:t>
          </a:r>
        </a:p>
      </dgm:t>
    </dgm:pt>
    <dgm:pt modelId="{7AF8D6CB-FC72-496A-B804-DA3A3CE3A3FD}" type="parTrans" cxnId="{8BCD5A92-F0DE-4B38-A9B9-A46D48808080}">
      <dgm:prSet/>
      <dgm:spPr/>
      <dgm:t>
        <a:bodyPr/>
        <a:lstStyle/>
        <a:p>
          <a:endParaRPr lang="en-US"/>
        </a:p>
      </dgm:t>
    </dgm:pt>
    <dgm:pt modelId="{31A66C0D-41FD-4BB6-AB6F-5759C7A89B54}" type="sibTrans" cxnId="{8BCD5A92-F0DE-4B38-A9B9-A46D48808080}">
      <dgm:prSet/>
      <dgm:spPr/>
      <dgm:t>
        <a:bodyPr/>
        <a:lstStyle/>
        <a:p>
          <a:endParaRPr lang="en-US"/>
        </a:p>
      </dgm:t>
    </dgm:pt>
    <dgm:pt modelId="{C6B6F8A0-3AA1-4A6E-A1D3-C357965A5EDD}" type="pres">
      <dgm:prSet presAssocID="{70B24189-73C9-4BFD-9BE4-F6E37D86C3B8}" presName="vert0" presStyleCnt="0">
        <dgm:presLayoutVars>
          <dgm:dir/>
          <dgm:animOne val="branch"/>
          <dgm:animLvl val="lvl"/>
        </dgm:presLayoutVars>
      </dgm:prSet>
      <dgm:spPr/>
    </dgm:pt>
    <dgm:pt modelId="{86BB54FA-E326-44DB-9439-1A876B7C1AC8}" type="pres">
      <dgm:prSet presAssocID="{530534B7-B5AB-465F-A499-E2F4D177E07C}" presName="thickLine" presStyleLbl="alignNode1" presStyleIdx="0" presStyleCnt="4"/>
      <dgm:spPr/>
    </dgm:pt>
    <dgm:pt modelId="{3FD02DD2-97D9-4D70-9A57-CC351E50A5A6}" type="pres">
      <dgm:prSet presAssocID="{530534B7-B5AB-465F-A499-E2F4D177E07C}" presName="horz1" presStyleCnt="0"/>
      <dgm:spPr/>
    </dgm:pt>
    <dgm:pt modelId="{DE0340CA-636C-4FA6-BE45-654190CBDB9E}" type="pres">
      <dgm:prSet presAssocID="{530534B7-B5AB-465F-A499-E2F4D177E07C}" presName="tx1" presStyleLbl="revTx" presStyleIdx="0" presStyleCnt="4"/>
      <dgm:spPr/>
    </dgm:pt>
    <dgm:pt modelId="{286997C7-08E5-4004-A37C-0C04C42A3792}" type="pres">
      <dgm:prSet presAssocID="{530534B7-B5AB-465F-A499-E2F4D177E07C}" presName="vert1" presStyleCnt="0"/>
      <dgm:spPr/>
    </dgm:pt>
    <dgm:pt modelId="{F7F101DE-8416-4549-8D23-2E04BDEACA3E}" type="pres">
      <dgm:prSet presAssocID="{1A09BD16-BCC8-46C6-9315-FB2B8104B592}" presName="thickLine" presStyleLbl="alignNode1" presStyleIdx="1" presStyleCnt="4"/>
      <dgm:spPr/>
    </dgm:pt>
    <dgm:pt modelId="{12C1D903-40C2-4F43-A918-E49FE06CF906}" type="pres">
      <dgm:prSet presAssocID="{1A09BD16-BCC8-46C6-9315-FB2B8104B592}" presName="horz1" presStyleCnt="0"/>
      <dgm:spPr/>
    </dgm:pt>
    <dgm:pt modelId="{DF685C06-A410-4883-9A63-B78202FC416E}" type="pres">
      <dgm:prSet presAssocID="{1A09BD16-BCC8-46C6-9315-FB2B8104B592}" presName="tx1" presStyleLbl="revTx" presStyleIdx="1" presStyleCnt="4"/>
      <dgm:spPr/>
    </dgm:pt>
    <dgm:pt modelId="{A2A248C2-F672-49F6-B9FF-3B002DF0B637}" type="pres">
      <dgm:prSet presAssocID="{1A09BD16-BCC8-46C6-9315-FB2B8104B592}" presName="vert1" presStyleCnt="0"/>
      <dgm:spPr/>
    </dgm:pt>
    <dgm:pt modelId="{4B429CFD-F174-44F0-A912-030EC9693472}" type="pres">
      <dgm:prSet presAssocID="{B7BAFDBC-07EA-44AE-894A-D90ED20C671F}" presName="thickLine" presStyleLbl="alignNode1" presStyleIdx="2" presStyleCnt="4"/>
      <dgm:spPr/>
    </dgm:pt>
    <dgm:pt modelId="{02B336BF-0A1B-4956-A5BD-9D62229E6D46}" type="pres">
      <dgm:prSet presAssocID="{B7BAFDBC-07EA-44AE-894A-D90ED20C671F}" presName="horz1" presStyleCnt="0"/>
      <dgm:spPr/>
    </dgm:pt>
    <dgm:pt modelId="{708DA9CD-3C39-4AB5-AD73-3A041ECE4082}" type="pres">
      <dgm:prSet presAssocID="{B7BAFDBC-07EA-44AE-894A-D90ED20C671F}" presName="tx1" presStyleLbl="revTx" presStyleIdx="2" presStyleCnt="4"/>
      <dgm:spPr/>
    </dgm:pt>
    <dgm:pt modelId="{871C4960-3C01-41B2-8FEA-862A18D3F2CC}" type="pres">
      <dgm:prSet presAssocID="{B7BAFDBC-07EA-44AE-894A-D90ED20C671F}" presName="vert1" presStyleCnt="0"/>
      <dgm:spPr/>
    </dgm:pt>
    <dgm:pt modelId="{C9F286A2-F1D5-421C-95D6-3E5AFD6BCB86}" type="pres">
      <dgm:prSet presAssocID="{037812C6-B673-4E99-AE15-6023E111D731}" presName="thickLine" presStyleLbl="alignNode1" presStyleIdx="3" presStyleCnt="4"/>
      <dgm:spPr/>
    </dgm:pt>
    <dgm:pt modelId="{45743D9D-F596-430B-AA3B-AAAF76A503AF}" type="pres">
      <dgm:prSet presAssocID="{037812C6-B673-4E99-AE15-6023E111D731}" presName="horz1" presStyleCnt="0"/>
      <dgm:spPr/>
    </dgm:pt>
    <dgm:pt modelId="{E00471DB-01D9-4FCE-AEFA-DAC278BB99F5}" type="pres">
      <dgm:prSet presAssocID="{037812C6-B673-4E99-AE15-6023E111D731}" presName="tx1" presStyleLbl="revTx" presStyleIdx="3" presStyleCnt="4"/>
      <dgm:spPr/>
    </dgm:pt>
    <dgm:pt modelId="{E69E82C1-D3E6-4A5C-BEC2-D9E08FA72FC8}" type="pres">
      <dgm:prSet presAssocID="{037812C6-B673-4E99-AE15-6023E111D731}" presName="vert1" presStyleCnt="0"/>
      <dgm:spPr/>
    </dgm:pt>
  </dgm:ptLst>
  <dgm:cxnLst>
    <dgm:cxn modelId="{E517FB0F-E9C4-4741-A3E8-49A7CBF1E1A2}" type="presOf" srcId="{037812C6-B673-4E99-AE15-6023E111D731}" destId="{E00471DB-01D9-4FCE-AEFA-DAC278BB99F5}" srcOrd="0" destOrd="0" presId="urn:microsoft.com/office/officeart/2008/layout/LinedList"/>
    <dgm:cxn modelId="{34C41B8D-08C6-4B99-B2F5-C101C8E4D6C3}" type="presOf" srcId="{B7BAFDBC-07EA-44AE-894A-D90ED20C671F}" destId="{708DA9CD-3C39-4AB5-AD73-3A041ECE4082}" srcOrd="0" destOrd="0" presId="urn:microsoft.com/office/officeart/2008/layout/LinedList"/>
    <dgm:cxn modelId="{0334CB8F-D980-40F9-BD34-7F3E12D3852A}" type="presOf" srcId="{70B24189-73C9-4BFD-9BE4-F6E37D86C3B8}" destId="{C6B6F8A0-3AA1-4A6E-A1D3-C357965A5EDD}" srcOrd="0" destOrd="0" presId="urn:microsoft.com/office/officeart/2008/layout/LinedList"/>
    <dgm:cxn modelId="{8BCD5A92-F0DE-4B38-A9B9-A46D48808080}" srcId="{70B24189-73C9-4BFD-9BE4-F6E37D86C3B8}" destId="{037812C6-B673-4E99-AE15-6023E111D731}" srcOrd="3" destOrd="0" parTransId="{7AF8D6CB-FC72-496A-B804-DA3A3CE3A3FD}" sibTransId="{31A66C0D-41FD-4BB6-AB6F-5759C7A89B54}"/>
    <dgm:cxn modelId="{7B3B88A1-9AE9-417C-B4D8-A56E17C640DC}" srcId="{70B24189-73C9-4BFD-9BE4-F6E37D86C3B8}" destId="{B7BAFDBC-07EA-44AE-894A-D90ED20C671F}" srcOrd="2" destOrd="0" parTransId="{FB0899DF-EDF8-41FA-B02B-1E9A7AA04783}" sibTransId="{0EEA7DFF-ACC1-47FB-B091-7509AE100C86}"/>
    <dgm:cxn modelId="{35F5FEA8-4A92-47FC-99C3-CB933A0A291D}" srcId="{70B24189-73C9-4BFD-9BE4-F6E37D86C3B8}" destId="{530534B7-B5AB-465F-A499-E2F4D177E07C}" srcOrd="0" destOrd="0" parTransId="{B0126313-C403-4F66-8233-64FF04CF7200}" sibTransId="{26FECF89-292A-47DE-ACAB-3C820D617201}"/>
    <dgm:cxn modelId="{B68610AD-6BBA-4D31-A73F-20390B75E808}" type="presOf" srcId="{530534B7-B5AB-465F-A499-E2F4D177E07C}" destId="{DE0340CA-636C-4FA6-BE45-654190CBDB9E}" srcOrd="0" destOrd="0" presId="urn:microsoft.com/office/officeart/2008/layout/LinedList"/>
    <dgm:cxn modelId="{C259A9CC-078B-463D-BCD4-0964A8E6A097}" type="presOf" srcId="{1A09BD16-BCC8-46C6-9315-FB2B8104B592}" destId="{DF685C06-A410-4883-9A63-B78202FC416E}" srcOrd="0" destOrd="0" presId="urn:microsoft.com/office/officeart/2008/layout/LinedList"/>
    <dgm:cxn modelId="{5AF365F0-E743-4C0F-BAF0-B8A1C7A54A0C}" srcId="{70B24189-73C9-4BFD-9BE4-F6E37D86C3B8}" destId="{1A09BD16-BCC8-46C6-9315-FB2B8104B592}" srcOrd="1" destOrd="0" parTransId="{DE583BA1-CF62-41B6-94F5-4F32DB619952}" sibTransId="{E794AAC7-8E0C-4FA1-9D5E-9EB51927CE40}"/>
    <dgm:cxn modelId="{D58AF8BC-F388-4964-AA3E-4AD3E21A3868}" type="presParOf" srcId="{C6B6F8A0-3AA1-4A6E-A1D3-C357965A5EDD}" destId="{86BB54FA-E326-44DB-9439-1A876B7C1AC8}" srcOrd="0" destOrd="0" presId="urn:microsoft.com/office/officeart/2008/layout/LinedList"/>
    <dgm:cxn modelId="{1E0B433C-0366-4174-B128-58329150DF2C}" type="presParOf" srcId="{C6B6F8A0-3AA1-4A6E-A1D3-C357965A5EDD}" destId="{3FD02DD2-97D9-4D70-9A57-CC351E50A5A6}" srcOrd="1" destOrd="0" presId="urn:microsoft.com/office/officeart/2008/layout/LinedList"/>
    <dgm:cxn modelId="{59FF75BE-C9A9-4707-A6B3-8A60C3D6B338}" type="presParOf" srcId="{3FD02DD2-97D9-4D70-9A57-CC351E50A5A6}" destId="{DE0340CA-636C-4FA6-BE45-654190CBDB9E}" srcOrd="0" destOrd="0" presId="urn:microsoft.com/office/officeart/2008/layout/LinedList"/>
    <dgm:cxn modelId="{BDF5BB75-B7CF-44F6-BF89-FE4DD2A315B7}" type="presParOf" srcId="{3FD02DD2-97D9-4D70-9A57-CC351E50A5A6}" destId="{286997C7-08E5-4004-A37C-0C04C42A3792}" srcOrd="1" destOrd="0" presId="urn:microsoft.com/office/officeart/2008/layout/LinedList"/>
    <dgm:cxn modelId="{63255FCC-F179-4028-A375-D092A17BA333}" type="presParOf" srcId="{C6B6F8A0-3AA1-4A6E-A1D3-C357965A5EDD}" destId="{F7F101DE-8416-4549-8D23-2E04BDEACA3E}" srcOrd="2" destOrd="0" presId="urn:microsoft.com/office/officeart/2008/layout/LinedList"/>
    <dgm:cxn modelId="{706BE66F-053C-497A-9BA9-455EB4FC9D95}" type="presParOf" srcId="{C6B6F8A0-3AA1-4A6E-A1D3-C357965A5EDD}" destId="{12C1D903-40C2-4F43-A918-E49FE06CF906}" srcOrd="3" destOrd="0" presId="urn:microsoft.com/office/officeart/2008/layout/LinedList"/>
    <dgm:cxn modelId="{F6ACBADB-7CA9-4B8C-B9B3-C19E0AF00DCE}" type="presParOf" srcId="{12C1D903-40C2-4F43-A918-E49FE06CF906}" destId="{DF685C06-A410-4883-9A63-B78202FC416E}" srcOrd="0" destOrd="0" presId="urn:microsoft.com/office/officeart/2008/layout/LinedList"/>
    <dgm:cxn modelId="{396E8899-1352-4C4C-83C7-F314A5715B93}" type="presParOf" srcId="{12C1D903-40C2-4F43-A918-E49FE06CF906}" destId="{A2A248C2-F672-49F6-B9FF-3B002DF0B637}" srcOrd="1" destOrd="0" presId="urn:microsoft.com/office/officeart/2008/layout/LinedList"/>
    <dgm:cxn modelId="{4FF8827E-99E3-4273-91FF-0F41089AD867}" type="presParOf" srcId="{C6B6F8A0-3AA1-4A6E-A1D3-C357965A5EDD}" destId="{4B429CFD-F174-44F0-A912-030EC9693472}" srcOrd="4" destOrd="0" presId="urn:microsoft.com/office/officeart/2008/layout/LinedList"/>
    <dgm:cxn modelId="{760BE597-F129-4962-ABBE-79FE46785489}" type="presParOf" srcId="{C6B6F8A0-3AA1-4A6E-A1D3-C357965A5EDD}" destId="{02B336BF-0A1B-4956-A5BD-9D62229E6D46}" srcOrd="5" destOrd="0" presId="urn:microsoft.com/office/officeart/2008/layout/LinedList"/>
    <dgm:cxn modelId="{528CEF0D-6396-4482-A1B8-B26AC92069E2}" type="presParOf" srcId="{02B336BF-0A1B-4956-A5BD-9D62229E6D46}" destId="{708DA9CD-3C39-4AB5-AD73-3A041ECE4082}" srcOrd="0" destOrd="0" presId="urn:microsoft.com/office/officeart/2008/layout/LinedList"/>
    <dgm:cxn modelId="{63114558-8532-47F7-BE39-8E75B4421540}" type="presParOf" srcId="{02B336BF-0A1B-4956-A5BD-9D62229E6D46}" destId="{871C4960-3C01-41B2-8FEA-862A18D3F2CC}" srcOrd="1" destOrd="0" presId="urn:microsoft.com/office/officeart/2008/layout/LinedList"/>
    <dgm:cxn modelId="{6C71A77B-0ED2-4C72-966A-60D71593B983}" type="presParOf" srcId="{C6B6F8A0-3AA1-4A6E-A1D3-C357965A5EDD}" destId="{C9F286A2-F1D5-421C-95D6-3E5AFD6BCB86}" srcOrd="6" destOrd="0" presId="urn:microsoft.com/office/officeart/2008/layout/LinedList"/>
    <dgm:cxn modelId="{7DD25966-90B5-4662-93D0-1A7860C2E663}" type="presParOf" srcId="{C6B6F8A0-3AA1-4A6E-A1D3-C357965A5EDD}" destId="{45743D9D-F596-430B-AA3B-AAAF76A503AF}" srcOrd="7" destOrd="0" presId="urn:microsoft.com/office/officeart/2008/layout/LinedList"/>
    <dgm:cxn modelId="{96845E70-78DA-4239-A2C8-921FAEF79233}" type="presParOf" srcId="{45743D9D-F596-430B-AA3B-AAAF76A503AF}" destId="{E00471DB-01D9-4FCE-AEFA-DAC278BB99F5}" srcOrd="0" destOrd="0" presId="urn:microsoft.com/office/officeart/2008/layout/LinedList"/>
    <dgm:cxn modelId="{22DAC073-531E-4F91-9DFC-92E2D1928CC6}" type="presParOf" srcId="{45743D9D-F596-430B-AA3B-AAAF76A503AF}" destId="{E69E82C1-D3E6-4A5C-BEC2-D9E08FA72FC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56676A-1E1B-4123-93A8-65DC29E70FAE}"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B518181-1F4E-4380-93AC-EE9A4592158A}">
      <dgm:prSet/>
      <dgm:spPr/>
      <dgm:t>
        <a:bodyPr/>
        <a:lstStyle/>
        <a:p>
          <a:pPr>
            <a:lnSpc>
              <a:spcPct val="100000"/>
            </a:lnSpc>
          </a:pPr>
          <a:r>
            <a:rPr lang="en-NL" b="1" i="0" baseline="0"/>
            <a:t>Recognition</a:t>
          </a:r>
          <a:r>
            <a:rPr lang="en-NL" b="0" i="0" baseline="0"/>
            <a:t> (computer vision: recognizing cats, faces).</a:t>
          </a:r>
          <a:endParaRPr lang="en-US"/>
        </a:p>
      </dgm:t>
    </dgm:pt>
    <dgm:pt modelId="{87DE2184-C0E7-4BFA-885F-ACEB1DC66965}" type="parTrans" cxnId="{5C8B8353-E704-41D6-8B3F-6E9E444EE973}">
      <dgm:prSet/>
      <dgm:spPr/>
      <dgm:t>
        <a:bodyPr/>
        <a:lstStyle/>
        <a:p>
          <a:endParaRPr lang="en-US"/>
        </a:p>
      </dgm:t>
    </dgm:pt>
    <dgm:pt modelId="{2C8E8CDB-F049-4F88-AD2F-0F5EE02A29D8}" type="sibTrans" cxnId="{5C8B8353-E704-41D6-8B3F-6E9E444EE973}">
      <dgm:prSet/>
      <dgm:spPr/>
      <dgm:t>
        <a:bodyPr/>
        <a:lstStyle/>
        <a:p>
          <a:endParaRPr lang="en-US"/>
        </a:p>
      </dgm:t>
    </dgm:pt>
    <dgm:pt modelId="{42DCD5AB-802D-4664-9E7B-E27E96107EBB}">
      <dgm:prSet/>
      <dgm:spPr/>
      <dgm:t>
        <a:bodyPr/>
        <a:lstStyle/>
        <a:p>
          <a:pPr>
            <a:lnSpc>
              <a:spcPct val="100000"/>
            </a:lnSpc>
          </a:pPr>
          <a:r>
            <a:rPr lang="en-NL" b="1" i="0" baseline="0" dirty="0"/>
            <a:t>Prediction</a:t>
          </a:r>
          <a:r>
            <a:rPr lang="en-NL" b="0" i="0" baseline="0" dirty="0"/>
            <a:t> (weather forecast).</a:t>
          </a:r>
          <a:endParaRPr lang="en-US" dirty="0"/>
        </a:p>
      </dgm:t>
    </dgm:pt>
    <dgm:pt modelId="{F274E266-3F3F-4A45-8878-3C41B8FC04E6}" type="parTrans" cxnId="{B09D72DD-A944-42BD-A077-372A7D37EA4D}">
      <dgm:prSet/>
      <dgm:spPr/>
      <dgm:t>
        <a:bodyPr/>
        <a:lstStyle/>
        <a:p>
          <a:endParaRPr lang="en-US"/>
        </a:p>
      </dgm:t>
    </dgm:pt>
    <dgm:pt modelId="{87D546FB-DA23-4EA5-8A38-AE76E8F2DB86}" type="sibTrans" cxnId="{B09D72DD-A944-42BD-A077-372A7D37EA4D}">
      <dgm:prSet/>
      <dgm:spPr/>
      <dgm:t>
        <a:bodyPr/>
        <a:lstStyle/>
        <a:p>
          <a:endParaRPr lang="en-US"/>
        </a:p>
      </dgm:t>
    </dgm:pt>
    <dgm:pt modelId="{72F7B30A-D280-4EC1-903B-6342C507FB27}">
      <dgm:prSet/>
      <dgm:spPr/>
      <dgm:t>
        <a:bodyPr/>
        <a:lstStyle/>
        <a:p>
          <a:pPr>
            <a:lnSpc>
              <a:spcPct val="100000"/>
            </a:lnSpc>
          </a:pPr>
          <a:r>
            <a:rPr lang="en-NL" b="1" i="0" baseline="0" dirty="0"/>
            <a:t>Generation</a:t>
          </a:r>
          <a:r>
            <a:rPr lang="en-NL" b="0" i="0" baseline="0" dirty="0"/>
            <a:t> (chatbots, music</a:t>
          </a:r>
          <a:r>
            <a:rPr lang="en-US" b="0" i="0" baseline="0" dirty="0"/>
            <a:t>, images</a:t>
          </a:r>
          <a:r>
            <a:rPr lang="en-NL" b="0" i="0" baseline="0" dirty="0"/>
            <a:t>).</a:t>
          </a:r>
          <a:endParaRPr lang="en-US" dirty="0"/>
        </a:p>
      </dgm:t>
    </dgm:pt>
    <dgm:pt modelId="{A3B7755F-4460-4141-AE6A-A687AB67A375}" type="parTrans" cxnId="{6918E3D4-962E-481C-8152-434C97BD5E67}">
      <dgm:prSet/>
      <dgm:spPr/>
      <dgm:t>
        <a:bodyPr/>
        <a:lstStyle/>
        <a:p>
          <a:endParaRPr lang="en-US"/>
        </a:p>
      </dgm:t>
    </dgm:pt>
    <dgm:pt modelId="{712C7726-3F90-440D-BB44-466D1A23D5CD}" type="sibTrans" cxnId="{6918E3D4-962E-481C-8152-434C97BD5E67}">
      <dgm:prSet/>
      <dgm:spPr/>
      <dgm:t>
        <a:bodyPr/>
        <a:lstStyle/>
        <a:p>
          <a:endParaRPr lang="en-US"/>
        </a:p>
      </dgm:t>
    </dgm:pt>
    <dgm:pt modelId="{BB99C48D-FE6C-4B0D-98D5-91D00D646C9B}">
      <dgm:prSet/>
      <dgm:spPr/>
      <dgm:t>
        <a:bodyPr/>
        <a:lstStyle/>
        <a:p>
          <a:pPr>
            <a:lnSpc>
              <a:spcPct val="100000"/>
            </a:lnSpc>
          </a:pPr>
          <a:r>
            <a:rPr lang="en-US" b="1" dirty="0"/>
            <a:t>Decision Making </a:t>
          </a:r>
          <a:r>
            <a:rPr lang="en-US" dirty="0"/>
            <a:t>(Robots, drones, games like Go)</a:t>
          </a:r>
        </a:p>
      </dgm:t>
    </dgm:pt>
    <dgm:pt modelId="{C7AD6D8F-46F5-4D13-B75E-3B1370D9B693}" type="parTrans" cxnId="{775B4807-2214-45BF-9060-70CC0CA74A95}">
      <dgm:prSet/>
      <dgm:spPr/>
      <dgm:t>
        <a:bodyPr/>
        <a:lstStyle/>
        <a:p>
          <a:endParaRPr lang="en-NL"/>
        </a:p>
      </dgm:t>
    </dgm:pt>
    <dgm:pt modelId="{9B32FC45-A332-4D90-8025-056AE80F4A6A}" type="sibTrans" cxnId="{775B4807-2214-45BF-9060-70CC0CA74A95}">
      <dgm:prSet/>
      <dgm:spPr/>
      <dgm:t>
        <a:bodyPr/>
        <a:lstStyle/>
        <a:p>
          <a:endParaRPr lang="en-NL"/>
        </a:p>
      </dgm:t>
    </dgm:pt>
    <dgm:pt modelId="{0C5B7996-67AF-41F4-8EA5-BCFD82911C63}" type="pres">
      <dgm:prSet presAssocID="{A056676A-1E1B-4123-93A8-65DC29E70FAE}" presName="root" presStyleCnt="0">
        <dgm:presLayoutVars>
          <dgm:dir/>
          <dgm:resizeHandles val="exact"/>
        </dgm:presLayoutVars>
      </dgm:prSet>
      <dgm:spPr/>
    </dgm:pt>
    <dgm:pt modelId="{29E0DC23-4414-4BF5-B6C0-21FC5861AD7A}" type="pres">
      <dgm:prSet presAssocID="{5B518181-1F4E-4380-93AC-EE9A4592158A}" presName="compNode" presStyleCnt="0"/>
      <dgm:spPr/>
    </dgm:pt>
    <dgm:pt modelId="{30479F35-143F-4FFB-AD13-56B12E6A3798}" type="pres">
      <dgm:prSet presAssocID="{5B518181-1F4E-4380-93AC-EE9A4592158A}" presName="bgRect" presStyleLbl="bgShp" presStyleIdx="0" presStyleCnt="4"/>
      <dgm:spPr/>
    </dgm:pt>
    <dgm:pt modelId="{C1EEAD9B-BA41-4178-B41F-6E68664F9743}" type="pres">
      <dgm:prSet presAssocID="{5B518181-1F4E-4380-93AC-EE9A4592158A}"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at"/>
        </a:ext>
      </dgm:extLst>
    </dgm:pt>
    <dgm:pt modelId="{F37DF399-BD5F-4129-AF1F-BE53E94BBE90}" type="pres">
      <dgm:prSet presAssocID="{5B518181-1F4E-4380-93AC-EE9A4592158A}" presName="spaceRect" presStyleCnt="0"/>
      <dgm:spPr/>
    </dgm:pt>
    <dgm:pt modelId="{BCA0E561-1893-4A9B-A76D-6E51E8941D2D}" type="pres">
      <dgm:prSet presAssocID="{5B518181-1F4E-4380-93AC-EE9A4592158A}" presName="parTx" presStyleLbl="revTx" presStyleIdx="0" presStyleCnt="4">
        <dgm:presLayoutVars>
          <dgm:chMax val="0"/>
          <dgm:chPref val="0"/>
        </dgm:presLayoutVars>
      </dgm:prSet>
      <dgm:spPr/>
    </dgm:pt>
    <dgm:pt modelId="{6E7AFC78-A806-42E0-BC3C-B2E1345B4B24}" type="pres">
      <dgm:prSet presAssocID="{2C8E8CDB-F049-4F88-AD2F-0F5EE02A29D8}" presName="sibTrans" presStyleCnt="0"/>
      <dgm:spPr/>
    </dgm:pt>
    <dgm:pt modelId="{03E85C7D-A57A-4351-9CD1-EC2B2A582CBF}" type="pres">
      <dgm:prSet presAssocID="{42DCD5AB-802D-4664-9E7B-E27E96107EBB}" presName="compNode" presStyleCnt="0"/>
      <dgm:spPr/>
    </dgm:pt>
    <dgm:pt modelId="{FC53E392-A4B2-4587-BF7D-46241144C989}" type="pres">
      <dgm:prSet presAssocID="{42DCD5AB-802D-4664-9E7B-E27E96107EBB}" presName="bgRect" presStyleLbl="bgShp" presStyleIdx="1" presStyleCnt="4"/>
      <dgm:spPr/>
    </dgm:pt>
    <dgm:pt modelId="{C53D543B-170A-42E9-B2DF-56FD612BE8EE}" type="pres">
      <dgm:prSet presAssocID="{42DCD5AB-802D-4664-9E7B-E27E96107EBB}"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Upward trend outline"/>
        </a:ext>
      </dgm:extLst>
    </dgm:pt>
    <dgm:pt modelId="{036FC8C0-1831-4DCD-B17D-25399ED4061B}" type="pres">
      <dgm:prSet presAssocID="{42DCD5AB-802D-4664-9E7B-E27E96107EBB}" presName="spaceRect" presStyleCnt="0"/>
      <dgm:spPr/>
    </dgm:pt>
    <dgm:pt modelId="{A482EF46-29DB-4F9A-B4F3-A0D740038483}" type="pres">
      <dgm:prSet presAssocID="{42DCD5AB-802D-4664-9E7B-E27E96107EBB}" presName="parTx" presStyleLbl="revTx" presStyleIdx="1" presStyleCnt="4">
        <dgm:presLayoutVars>
          <dgm:chMax val="0"/>
          <dgm:chPref val="0"/>
        </dgm:presLayoutVars>
      </dgm:prSet>
      <dgm:spPr/>
    </dgm:pt>
    <dgm:pt modelId="{186FE1D6-757B-46BE-8549-D4DF1CA20940}" type="pres">
      <dgm:prSet presAssocID="{87D546FB-DA23-4EA5-8A38-AE76E8F2DB86}" presName="sibTrans" presStyleCnt="0"/>
      <dgm:spPr/>
    </dgm:pt>
    <dgm:pt modelId="{7749EF36-8EC0-46E8-95E4-ED1034650434}" type="pres">
      <dgm:prSet presAssocID="{72F7B30A-D280-4EC1-903B-6342C507FB27}" presName="compNode" presStyleCnt="0"/>
      <dgm:spPr/>
    </dgm:pt>
    <dgm:pt modelId="{18658FB3-7CDD-40F3-B93D-574E0D72410F}" type="pres">
      <dgm:prSet presAssocID="{72F7B30A-D280-4EC1-903B-6342C507FB27}" presName="bgRect" presStyleLbl="bgShp" presStyleIdx="2" presStyleCnt="4"/>
      <dgm:spPr/>
    </dgm:pt>
    <dgm:pt modelId="{64AFDD97-321C-4F1C-92B5-C90E12B870C1}" type="pres">
      <dgm:prSet presAssocID="{72F7B30A-D280-4EC1-903B-6342C507FB27}"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Chat bubble outline"/>
        </a:ext>
      </dgm:extLst>
    </dgm:pt>
    <dgm:pt modelId="{5EECAF01-CEEF-4B16-B333-AD87D995B498}" type="pres">
      <dgm:prSet presAssocID="{72F7B30A-D280-4EC1-903B-6342C507FB27}" presName="spaceRect" presStyleCnt="0"/>
      <dgm:spPr/>
    </dgm:pt>
    <dgm:pt modelId="{D2EAA180-2F19-42D5-A94B-06371B1C4C6F}" type="pres">
      <dgm:prSet presAssocID="{72F7B30A-D280-4EC1-903B-6342C507FB27}" presName="parTx" presStyleLbl="revTx" presStyleIdx="2" presStyleCnt="4">
        <dgm:presLayoutVars>
          <dgm:chMax val="0"/>
          <dgm:chPref val="0"/>
        </dgm:presLayoutVars>
      </dgm:prSet>
      <dgm:spPr/>
    </dgm:pt>
    <dgm:pt modelId="{98BE2906-163F-48DD-A0CA-05255340391F}" type="pres">
      <dgm:prSet presAssocID="{712C7726-3F90-440D-BB44-466D1A23D5CD}" presName="sibTrans" presStyleCnt="0"/>
      <dgm:spPr/>
    </dgm:pt>
    <dgm:pt modelId="{FC2E705B-AAF4-4989-9B6D-8C79EABDF5D0}" type="pres">
      <dgm:prSet presAssocID="{BB99C48D-FE6C-4B0D-98D5-91D00D646C9B}" presName="compNode" presStyleCnt="0"/>
      <dgm:spPr/>
    </dgm:pt>
    <dgm:pt modelId="{13DB16B6-E83C-4AF6-B964-725F6CB71E01}" type="pres">
      <dgm:prSet presAssocID="{BB99C48D-FE6C-4B0D-98D5-91D00D646C9B}" presName="bgRect" presStyleLbl="bgShp" presStyleIdx="3" presStyleCnt="4"/>
      <dgm:spPr/>
    </dgm:pt>
    <dgm:pt modelId="{2A2A9F34-0929-425A-A9CD-E2F03DD2A6E2}" type="pres">
      <dgm:prSet presAssocID="{BB99C48D-FE6C-4B0D-98D5-91D00D646C9B}" presName="iconRect" presStyleLbl="node1" presStyleIdx="3" presStyleCnt="4"/>
      <dgm:spPr>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dgm:spPr>
      <dgm:extLst>
        <a:ext uri="{E40237B7-FDA0-4F09-8148-C483321AD2D9}">
          <dgm14:cNvPr xmlns:dgm14="http://schemas.microsoft.com/office/drawing/2010/diagram" id="0" name="" descr="Robot Hand outline"/>
        </a:ext>
      </dgm:extLst>
    </dgm:pt>
    <dgm:pt modelId="{1CD3A1CD-0165-4665-9D24-29575ADD2EB5}" type="pres">
      <dgm:prSet presAssocID="{BB99C48D-FE6C-4B0D-98D5-91D00D646C9B}" presName="spaceRect" presStyleCnt="0"/>
      <dgm:spPr/>
    </dgm:pt>
    <dgm:pt modelId="{760FAD55-D70A-4449-8F78-0AA5CF11E53A}" type="pres">
      <dgm:prSet presAssocID="{BB99C48D-FE6C-4B0D-98D5-91D00D646C9B}" presName="parTx" presStyleLbl="revTx" presStyleIdx="3" presStyleCnt="4">
        <dgm:presLayoutVars>
          <dgm:chMax val="0"/>
          <dgm:chPref val="0"/>
        </dgm:presLayoutVars>
      </dgm:prSet>
      <dgm:spPr/>
    </dgm:pt>
  </dgm:ptLst>
  <dgm:cxnLst>
    <dgm:cxn modelId="{775B4807-2214-45BF-9060-70CC0CA74A95}" srcId="{A056676A-1E1B-4123-93A8-65DC29E70FAE}" destId="{BB99C48D-FE6C-4B0D-98D5-91D00D646C9B}" srcOrd="3" destOrd="0" parTransId="{C7AD6D8F-46F5-4D13-B75E-3B1370D9B693}" sibTransId="{9B32FC45-A332-4D90-8025-056AE80F4A6A}"/>
    <dgm:cxn modelId="{2E75A736-E4F6-47E5-AFA2-BE29278FB9AA}" type="presOf" srcId="{42DCD5AB-802D-4664-9E7B-E27E96107EBB}" destId="{A482EF46-29DB-4F9A-B4F3-A0D740038483}" srcOrd="0" destOrd="0" presId="urn:microsoft.com/office/officeart/2018/2/layout/IconVerticalSolidList"/>
    <dgm:cxn modelId="{5C8B8353-E704-41D6-8B3F-6E9E444EE973}" srcId="{A056676A-1E1B-4123-93A8-65DC29E70FAE}" destId="{5B518181-1F4E-4380-93AC-EE9A4592158A}" srcOrd="0" destOrd="0" parTransId="{87DE2184-C0E7-4BFA-885F-ACEB1DC66965}" sibTransId="{2C8E8CDB-F049-4F88-AD2F-0F5EE02A29D8}"/>
    <dgm:cxn modelId="{C597658D-11FA-4EDC-A909-1700043C0C2A}" type="presOf" srcId="{A056676A-1E1B-4123-93A8-65DC29E70FAE}" destId="{0C5B7996-67AF-41F4-8EA5-BCFD82911C63}" srcOrd="0" destOrd="0" presId="urn:microsoft.com/office/officeart/2018/2/layout/IconVerticalSolidList"/>
    <dgm:cxn modelId="{35D6C598-7870-47A7-B860-A92F79A62DB3}" type="presOf" srcId="{BB99C48D-FE6C-4B0D-98D5-91D00D646C9B}" destId="{760FAD55-D70A-4449-8F78-0AA5CF11E53A}" srcOrd="0" destOrd="0" presId="urn:microsoft.com/office/officeart/2018/2/layout/IconVerticalSolidList"/>
    <dgm:cxn modelId="{6C0E3DA2-F075-45E6-99C9-6E2806408439}" type="presOf" srcId="{72F7B30A-D280-4EC1-903B-6342C507FB27}" destId="{D2EAA180-2F19-42D5-A94B-06371B1C4C6F}" srcOrd="0" destOrd="0" presId="urn:microsoft.com/office/officeart/2018/2/layout/IconVerticalSolidList"/>
    <dgm:cxn modelId="{6918E3D4-962E-481C-8152-434C97BD5E67}" srcId="{A056676A-1E1B-4123-93A8-65DC29E70FAE}" destId="{72F7B30A-D280-4EC1-903B-6342C507FB27}" srcOrd="2" destOrd="0" parTransId="{A3B7755F-4460-4141-AE6A-A687AB67A375}" sibTransId="{712C7726-3F90-440D-BB44-466D1A23D5CD}"/>
    <dgm:cxn modelId="{41046BDC-632E-425C-885E-456C28607A51}" type="presOf" srcId="{5B518181-1F4E-4380-93AC-EE9A4592158A}" destId="{BCA0E561-1893-4A9B-A76D-6E51E8941D2D}" srcOrd="0" destOrd="0" presId="urn:microsoft.com/office/officeart/2018/2/layout/IconVerticalSolidList"/>
    <dgm:cxn modelId="{B09D72DD-A944-42BD-A077-372A7D37EA4D}" srcId="{A056676A-1E1B-4123-93A8-65DC29E70FAE}" destId="{42DCD5AB-802D-4664-9E7B-E27E96107EBB}" srcOrd="1" destOrd="0" parTransId="{F274E266-3F3F-4A45-8878-3C41B8FC04E6}" sibTransId="{87D546FB-DA23-4EA5-8A38-AE76E8F2DB86}"/>
    <dgm:cxn modelId="{432A8F16-D22C-4B3B-82C9-A30A29F8920B}" type="presParOf" srcId="{0C5B7996-67AF-41F4-8EA5-BCFD82911C63}" destId="{29E0DC23-4414-4BF5-B6C0-21FC5861AD7A}" srcOrd="0" destOrd="0" presId="urn:microsoft.com/office/officeart/2018/2/layout/IconVerticalSolidList"/>
    <dgm:cxn modelId="{FF8807E1-8192-4593-95D2-78FAD13A46F5}" type="presParOf" srcId="{29E0DC23-4414-4BF5-B6C0-21FC5861AD7A}" destId="{30479F35-143F-4FFB-AD13-56B12E6A3798}" srcOrd="0" destOrd="0" presId="urn:microsoft.com/office/officeart/2018/2/layout/IconVerticalSolidList"/>
    <dgm:cxn modelId="{1C4FB331-3CFE-4D46-BFA4-2D1FB1270A3E}" type="presParOf" srcId="{29E0DC23-4414-4BF5-B6C0-21FC5861AD7A}" destId="{C1EEAD9B-BA41-4178-B41F-6E68664F9743}" srcOrd="1" destOrd="0" presId="urn:microsoft.com/office/officeart/2018/2/layout/IconVerticalSolidList"/>
    <dgm:cxn modelId="{FAC5AA8F-DC3C-4BF2-AE7C-DA93A9263B88}" type="presParOf" srcId="{29E0DC23-4414-4BF5-B6C0-21FC5861AD7A}" destId="{F37DF399-BD5F-4129-AF1F-BE53E94BBE90}" srcOrd="2" destOrd="0" presId="urn:microsoft.com/office/officeart/2018/2/layout/IconVerticalSolidList"/>
    <dgm:cxn modelId="{0295A4B1-028A-408C-B237-95ED63C35078}" type="presParOf" srcId="{29E0DC23-4414-4BF5-B6C0-21FC5861AD7A}" destId="{BCA0E561-1893-4A9B-A76D-6E51E8941D2D}" srcOrd="3" destOrd="0" presId="urn:microsoft.com/office/officeart/2018/2/layout/IconVerticalSolidList"/>
    <dgm:cxn modelId="{DD3D8F37-0DEE-46D6-8A0F-80A312004801}" type="presParOf" srcId="{0C5B7996-67AF-41F4-8EA5-BCFD82911C63}" destId="{6E7AFC78-A806-42E0-BC3C-B2E1345B4B24}" srcOrd="1" destOrd="0" presId="urn:microsoft.com/office/officeart/2018/2/layout/IconVerticalSolidList"/>
    <dgm:cxn modelId="{9B1D5151-8777-415C-A0A7-6C85066EA873}" type="presParOf" srcId="{0C5B7996-67AF-41F4-8EA5-BCFD82911C63}" destId="{03E85C7D-A57A-4351-9CD1-EC2B2A582CBF}" srcOrd="2" destOrd="0" presId="urn:microsoft.com/office/officeart/2018/2/layout/IconVerticalSolidList"/>
    <dgm:cxn modelId="{532A6BAE-C84A-4C59-9FE0-79841F19D926}" type="presParOf" srcId="{03E85C7D-A57A-4351-9CD1-EC2B2A582CBF}" destId="{FC53E392-A4B2-4587-BF7D-46241144C989}" srcOrd="0" destOrd="0" presId="urn:microsoft.com/office/officeart/2018/2/layout/IconVerticalSolidList"/>
    <dgm:cxn modelId="{C2A3677D-2F47-42A1-8C05-C80D94C69276}" type="presParOf" srcId="{03E85C7D-A57A-4351-9CD1-EC2B2A582CBF}" destId="{C53D543B-170A-42E9-B2DF-56FD612BE8EE}" srcOrd="1" destOrd="0" presId="urn:microsoft.com/office/officeart/2018/2/layout/IconVerticalSolidList"/>
    <dgm:cxn modelId="{3BB45D45-EBF9-4550-AEE7-F144216D100B}" type="presParOf" srcId="{03E85C7D-A57A-4351-9CD1-EC2B2A582CBF}" destId="{036FC8C0-1831-4DCD-B17D-25399ED4061B}" srcOrd="2" destOrd="0" presId="urn:microsoft.com/office/officeart/2018/2/layout/IconVerticalSolidList"/>
    <dgm:cxn modelId="{448BAB74-96EF-430B-953C-58D1A46664D6}" type="presParOf" srcId="{03E85C7D-A57A-4351-9CD1-EC2B2A582CBF}" destId="{A482EF46-29DB-4F9A-B4F3-A0D740038483}" srcOrd="3" destOrd="0" presId="urn:microsoft.com/office/officeart/2018/2/layout/IconVerticalSolidList"/>
    <dgm:cxn modelId="{29E60193-A28A-4005-9CFF-DA211D84CE37}" type="presParOf" srcId="{0C5B7996-67AF-41F4-8EA5-BCFD82911C63}" destId="{186FE1D6-757B-46BE-8549-D4DF1CA20940}" srcOrd="3" destOrd="0" presId="urn:microsoft.com/office/officeart/2018/2/layout/IconVerticalSolidList"/>
    <dgm:cxn modelId="{45A36ABD-B080-4DB1-A8DF-97AFF4B02469}" type="presParOf" srcId="{0C5B7996-67AF-41F4-8EA5-BCFD82911C63}" destId="{7749EF36-8EC0-46E8-95E4-ED1034650434}" srcOrd="4" destOrd="0" presId="urn:microsoft.com/office/officeart/2018/2/layout/IconVerticalSolidList"/>
    <dgm:cxn modelId="{41F18012-2324-4BF7-861E-B41A3010E7B0}" type="presParOf" srcId="{7749EF36-8EC0-46E8-95E4-ED1034650434}" destId="{18658FB3-7CDD-40F3-B93D-574E0D72410F}" srcOrd="0" destOrd="0" presId="urn:microsoft.com/office/officeart/2018/2/layout/IconVerticalSolidList"/>
    <dgm:cxn modelId="{8A53686C-563F-4601-A3B1-2DBD16A79684}" type="presParOf" srcId="{7749EF36-8EC0-46E8-95E4-ED1034650434}" destId="{64AFDD97-321C-4F1C-92B5-C90E12B870C1}" srcOrd="1" destOrd="0" presId="urn:microsoft.com/office/officeart/2018/2/layout/IconVerticalSolidList"/>
    <dgm:cxn modelId="{A83C9992-B9C0-4979-A957-CFE8D207CC88}" type="presParOf" srcId="{7749EF36-8EC0-46E8-95E4-ED1034650434}" destId="{5EECAF01-CEEF-4B16-B333-AD87D995B498}" srcOrd="2" destOrd="0" presId="urn:microsoft.com/office/officeart/2018/2/layout/IconVerticalSolidList"/>
    <dgm:cxn modelId="{C2BBD058-2817-4D8F-85C8-BC08F0A9131C}" type="presParOf" srcId="{7749EF36-8EC0-46E8-95E4-ED1034650434}" destId="{D2EAA180-2F19-42D5-A94B-06371B1C4C6F}" srcOrd="3" destOrd="0" presId="urn:microsoft.com/office/officeart/2018/2/layout/IconVerticalSolidList"/>
    <dgm:cxn modelId="{799C802F-A044-4EC3-82E5-1F84576A5C65}" type="presParOf" srcId="{0C5B7996-67AF-41F4-8EA5-BCFD82911C63}" destId="{98BE2906-163F-48DD-A0CA-05255340391F}" srcOrd="5" destOrd="0" presId="urn:microsoft.com/office/officeart/2018/2/layout/IconVerticalSolidList"/>
    <dgm:cxn modelId="{EDC2A167-24E3-4657-B16C-476FD3F2B1A0}" type="presParOf" srcId="{0C5B7996-67AF-41F4-8EA5-BCFD82911C63}" destId="{FC2E705B-AAF4-4989-9B6D-8C79EABDF5D0}" srcOrd="6" destOrd="0" presId="urn:microsoft.com/office/officeart/2018/2/layout/IconVerticalSolidList"/>
    <dgm:cxn modelId="{4077006E-61FF-4C5A-8406-4FDBC74E513E}" type="presParOf" srcId="{FC2E705B-AAF4-4989-9B6D-8C79EABDF5D0}" destId="{13DB16B6-E83C-4AF6-B964-725F6CB71E01}" srcOrd="0" destOrd="0" presId="urn:microsoft.com/office/officeart/2018/2/layout/IconVerticalSolidList"/>
    <dgm:cxn modelId="{9853E21E-0901-4C89-BA70-30C0FE724C14}" type="presParOf" srcId="{FC2E705B-AAF4-4989-9B6D-8C79EABDF5D0}" destId="{2A2A9F34-0929-425A-A9CD-E2F03DD2A6E2}" srcOrd="1" destOrd="0" presId="urn:microsoft.com/office/officeart/2018/2/layout/IconVerticalSolidList"/>
    <dgm:cxn modelId="{3E269CB2-045B-4F49-B8EC-ED86EEA0B524}" type="presParOf" srcId="{FC2E705B-AAF4-4989-9B6D-8C79EABDF5D0}" destId="{1CD3A1CD-0165-4665-9D24-29575ADD2EB5}" srcOrd="2" destOrd="0" presId="urn:microsoft.com/office/officeart/2018/2/layout/IconVerticalSolidList"/>
    <dgm:cxn modelId="{A138F658-0FEE-4C7A-906D-12526EB51A49}" type="presParOf" srcId="{FC2E705B-AAF4-4989-9B6D-8C79EABDF5D0}" destId="{760FAD55-D70A-4449-8F78-0AA5CF11E53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B759015-8B4D-445E-9488-ACF536ECEF45}" type="doc">
      <dgm:prSet loTypeId="urn:microsoft.com/office/officeart/2005/8/layout/default" loCatId="list" qsTypeId="urn:microsoft.com/office/officeart/2005/8/quickstyle/3d2" qsCatId="3D" csTypeId="urn:microsoft.com/office/officeart/2005/8/colors/accent2_1" csCatId="accent2" phldr="1"/>
      <dgm:spPr/>
      <dgm:t>
        <a:bodyPr/>
        <a:lstStyle/>
        <a:p>
          <a:endParaRPr lang="en-US"/>
        </a:p>
      </dgm:t>
    </dgm:pt>
    <dgm:pt modelId="{FFB1952D-6826-4691-9DB4-00CB3CE5CE6B}">
      <dgm:prSet/>
      <dgm:spPr/>
      <dgm:t>
        <a:bodyPr/>
        <a:lstStyle/>
        <a:p>
          <a:r>
            <a:rPr lang="en-US" dirty="0"/>
            <a:t>Data  </a:t>
          </a:r>
        </a:p>
      </dgm:t>
    </dgm:pt>
    <dgm:pt modelId="{CF432243-7866-4D5A-BD0A-24F7090C1E1B}" type="parTrans" cxnId="{5232BA6B-A95B-4D99-8A93-C056F56B39EE}">
      <dgm:prSet/>
      <dgm:spPr/>
      <dgm:t>
        <a:bodyPr/>
        <a:lstStyle/>
        <a:p>
          <a:endParaRPr lang="en-US"/>
        </a:p>
      </dgm:t>
    </dgm:pt>
    <dgm:pt modelId="{677556A9-6912-4859-A410-27D1AED5D9DE}" type="sibTrans" cxnId="{5232BA6B-A95B-4D99-8A93-C056F56B39EE}">
      <dgm:prSet/>
      <dgm:spPr/>
      <dgm:t>
        <a:bodyPr/>
        <a:lstStyle/>
        <a:p>
          <a:endParaRPr lang="en-US"/>
        </a:p>
      </dgm:t>
    </dgm:pt>
    <dgm:pt modelId="{67F472AC-6A44-4BFA-90F6-DCC222B7C7AE}">
      <dgm:prSet/>
      <dgm:spPr/>
      <dgm:t>
        <a:bodyPr/>
        <a:lstStyle/>
        <a:p>
          <a:r>
            <a:rPr lang="en-US" dirty="0"/>
            <a:t>Infrastructure  </a:t>
          </a:r>
        </a:p>
      </dgm:t>
    </dgm:pt>
    <dgm:pt modelId="{BEB2DBEE-81FA-4D90-B40C-E5390AFB5D27}" type="parTrans" cxnId="{73BEB250-290F-4F85-AE8C-9A135C89B298}">
      <dgm:prSet/>
      <dgm:spPr/>
      <dgm:t>
        <a:bodyPr/>
        <a:lstStyle/>
        <a:p>
          <a:endParaRPr lang="en-US"/>
        </a:p>
      </dgm:t>
    </dgm:pt>
    <dgm:pt modelId="{28448B13-1CAB-4AF2-BCBA-DAF603B38C63}" type="sibTrans" cxnId="{73BEB250-290F-4F85-AE8C-9A135C89B298}">
      <dgm:prSet/>
      <dgm:spPr/>
      <dgm:t>
        <a:bodyPr/>
        <a:lstStyle/>
        <a:p>
          <a:endParaRPr lang="en-US"/>
        </a:p>
      </dgm:t>
    </dgm:pt>
    <dgm:pt modelId="{36449698-2E3E-4668-9312-FE23A1AA78F2}">
      <dgm:prSet/>
      <dgm:spPr/>
      <dgm:t>
        <a:bodyPr/>
        <a:lstStyle/>
        <a:p>
          <a:r>
            <a:rPr lang="en-US" dirty="0"/>
            <a:t>Models  </a:t>
          </a:r>
        </a:p>
      </dgm:t>
    </dgm:pt>
    <dgm:pt modelId="{4123E7D7-3B99-46EC-A5D4-DBACAC0900DC}" type="parTrans" cxnId="{A1353923-F51B-493F-BDB0-DA8B1CEE980B}">
      <dgm:prSet/>
      <dgm:spPr/>
      <dgm:t>
        <a:bodyPr/>
        <a:lstStyle/>
        <a:p>
          <a:endParaRPr lang="en-US"/>
        </a:p>
      </dgm:t>
    </dgm:pt>
    <dgm:pt modelId="{A703C3E8-20F5-485B-BA1E-43875B7E26B8}" type="sibTrans" cxnId="{A1353923-F51B-493F-BDB0-DA8B1CEE980B}">
      <dgm:prSet/>
      <dgm:spPr/>
      <dgm:t>
        <a:bodyPr/>
        <a:lstStyle/>
        <a:p>
          <a:endParaRPr lang="en-US"/>
        </a:p>
      </dgm:t>
    </dgm:pt>
    <dgm:pt modelId="{489BB1A3-021B-473E-B2F9-589532D0EB83}">
      <dgm:prSet/>
      <dgm:spPr/>
      <dgm:t>
        <a:bodyPr/>
        <a:lstStyle/>
        <a:p>
          <a:r>
            <a:rPr lang="en-US" dirty="0" err="1"/>
            <a:t>MLOps</a:t>
          </a:r>
          <a:r>
            <a:rPr lang="en-US" dirty="0"/>
            <a:t>  </a:t>
          </a:r>
        </a:p>
      </dgm:t>
    </dgm:pt>
    <dgm:pt modelId="{F32E9BCB-F141-402E-AAF8-696A9FE7587B}" type="parTrans" cxnId="{5F24B42F-C1E5-48F1-BEA8-AF91BA96D442}">
      <dgm:prSet/>
      <dgm:spPr/>
      <dgm:t>
        <a:bodyPr/>
        <a:lstStyle/>
        <a:p>
          <a:endParaRPr lang="en-US"/>
        </a:p>
      </dgm:t>
    </dgm:pt>
    <dgm:pt modelId="{08C89B43-FA5E-44FE-8954-6329D87597C9}" type="sibTrans" cxnId="{5F24B42F-C1E5-48F1-BEA8-AF91BA96D442}">
      <dgm:prSet/>
      <dgm:spPr/>
      <dgm:t>
        <a:bodyPr/>
        <a:lstStyle/>
        <a:p>
          <a:endParaRPr lang="en-US"/>
        </a:p>
      </dgm:t>
    </dgm:pt>
    <dgm:pt modelId="{76F8D689-BC26-4C60-882D-0C9E3AE91442}">
      <dgm:prSet/>
      <dgm:spPr/>
      <dgm:t>
        <a:bodyPr/>
        <a:lstStyle/>
        <a:p>
          <a:r>
            <a:rPr lang="en-US" dirty="0"/>
            <a:t>Applications </a:t>
          </a:r>
        </a:p>
      </dgm:t>
    </dgm:pt>
    <dgm:pt modelId="{EE54032F-CDB0-4F0F-9918-BF98B515B43E}" type="parTrans" cxnId="{BF789299-AC12-4613-85CE-3F45FDD5D15F}">
      <dgm:prSet/>
      <dgm:spPr/>
      <dgm:t>
        <a:bodyPr/>
        <a:lstStyle/>
        <a:p>
          <a:endParaRPr lang="en-US"/>
        </a:p>
      </dgm:t>
    </dgm:pt>
    <dgm:pt modelId="{8E324B7D-E760-40C6-B072-1A6ADBC97C68}" type="sibTrans" cxnId="{BF789299-AC12-4613-85CE-3F45FDD5D15F}">
      <dgm:prSet/>
      <dgm:spPr/>
      <dgm:t>
        <a:bodyPr/>
        <a:lstStyle/>
        <a:p>
          <a:endParaRPr lang="en-US"/>
        </a:p>
      </dgm:t>
    </dgm:pt>
    <dgm:pt modelId="{A9648500-83A4-4378-8F7B-AC369F2C8354}">
      <dgm:prSet/>
      <dgm:spPr/>
      <dgm:t>
        <a:bodyPr/>
        <a:lstStyle/>
        <a:p>
          <a:r>
            <a:rPr lang="en-US" dirty="0"/>
            <a:t>People  </a:t>
          </a:r>
        </a:p>
      </dgm:t>
    </dgm:pt>
    <dgm:pt modelId="{22E76263-BDD7-462F-A9E8-397032ABB3C2}" type="parTrans" cxnId="{BE1D5AF7-2DAD-439E-B2AD-51E5C8DED472}">
      <dgm:prSet/>
      <dgm:spPr/>
      <dgm:t>
        <a:bodyPr/>
        <a:lstStyle/>
        <a:p>
          <a:endParaRPr lang="en-US"/>
        </a:p>
      </dgm:t>
    </dgm:pt>
    <dgm:pt modelId="{B6734182-C613-49AF-8080-155CC49093D7}" type="sibTrans" cxnId="{BE1D5AF7-2DAD-439E-B2AD-51E5C8DED472}">
      <dgm:prSet/>
      <dgm:spPr/>
      <dgm:t>
        <a:bodyPr/>
        <a:lstStyle/>
        <a:p>
          <a:endParaRPr lang="en-US"/>
        </a:p>
      </dgm:t>
    </dgm:pt>
    <dgm:pt modelId="{CA426ABC-6391-41A9-B9D4-876E5D5A7E5C}">
      <dgm:prSet/>
      <dgm:spPr/>
      <dgm:t>
        <a:bodyPr/>
        <a:lstStyle/>
        <a:p>
          <a:r>
            <a:rPr lang="en-US" dirty="0"/>
            <a:t>Governance</a:t>
          </a:r>
        </a:p>
      </dgm:t>
    </dgm:pt>
    <dgm:pt modelId="{64BFD3E9-6529-4632-A617-45CED46BA2F5}" type="parTrans" cxnId="{5E9F847F-9C73-4972-9412-A6185FCAFF78}">
      <dgm:prSet/>
      <dgm:spPr/>
      <dgm:t>
        <a:bodyPr/>
        <a:lstStyle/>
        <a:p>
          <a:endParaRPr lang="en-US"/>
        </a:p>
      </dgm:t>
    </dgm:pt>
    <dgm:pt modelId="{91886E2B-7206-46F5-A1AA-8B0EB6C980EB}" type="sibTrans" cxnId="{5E9F847F-9C73-4972-9412-A6185FCAFF78}">
      <dgm:prSet/>
      <dgm:spPr/>
      <dgm:t>
        <a:bodyPr/>
        <a:lstStyle/>
        <a:p>
          <a:endParaRPr lang="en-US"/>
        </a:p>
      </dgm:t>
    </dgm:pt>
    <dgm:pt modelId="{3CC2E68A-F40F-41E6-9D9E-D3683B39B793}" type="pres">
      <dgm:prSet presAssocID="{0B759015-8B4D-445E-9488-ACF536ECEF45}" presName="diagram" presStyleCnt="0">
        <dgm:presLayoutVars>
          <dgm:dir/>
          <dgm:resizeHandles val="exact"/>
        </dgm:presLayoutVars>
      </dgm:prSet>
      <dgm:spPr/>
    </dgm:pt>
    <dgm:pt modelId="{BEC7712E-DE89-4828-8BAB-133877C88731}" type="pres">
      <dgm:prSet presAssocID="{FFB1952D-6826-4691-9DB4-00CB3CE5CE6B}" presName="node" presStyleLbl="node1" presStyleIdx="0" presStyleCnt="7">
        <dgm:presLayoutVars>
          <dgm:bulletEnabled val="1"/>
        </dgm:presLayoutVars>
      </dgm:prSet>
      <dgm:spPr/>
    </dgm:pt>
    <dgm:pt modelId="{A5F38809-3D87-4044-A6A6-56A5154606F8}" type="pres">
      <dgm:prSet presAssocID="{677556A9-6912-4859-A410-27D1AED5D9DE}" presName="sibTrans" presStyleCnt="0"/>
      <dgm:spPr/>
    </dgm:pt>
    <dgm:pt modelId="{E52156B0-D040-4A54-9DEF-CA799EBAC698}" type="pres">
      <dgm:prSet presAssocID="{67F472AC-6A44-4BFA-90F6-DCC222B7C7AE}" presName="node" presStyleLbl="node1" presStyleIdx="1" presStyleCnt="7">
        <dgm:presLayoutVars>
          <dgm:bulletEnabled val="1"/>
        </dgm:presLayoutVars>
      </dgm:prSet>
      <dgm:spPr/>
    </dgm:pt>
    <dgm:pt modelId="{F4722284-F085-4AAC-9AD3-FC2F22A4246D}" type="pres">
      <dgm:prSet presAssocID="{28448B13-1CAB-4AF2-BCBA-DAF603B38C63}" presName="sibTrans" presStyleCnt="0"/>
      <dgm:spPr/>
    </dgm:pt>
    <dgm:pt modelId="{328E159D-5565-4678-B9DA-45602E4B65A8}" type="pres">
      <dgm:prSet presAssocID="{36449698-2E3E-4668-9312-FE23A1AA78F2}" presName="node" presStyleLbl="node1" presStyleIdx="2" presStyleCnt="7">
        <dgm:presLayoutVars>
          <dgm:bulletEnabled val="1"/>
        </dgm:presLayoutVars>
      </dgm:prSet>
      <dgm:spPr/>
    </dgm:pt>
    <dgm:pt modelId="{575693FE-B3E0-4D65-B84E-83744B5089A0}" type="pres">
      <dgm:prSet presAssocID="{A703C3E8-20F5-485B-BA1E-43875B7E26B8}" presName="sibTrans" presStyleCnt="0"/>
      <dgm:spPr/>
    </dgm:pt>
    <dgm:pt modelId="{B7B678F8-1C54-4B83-B9DF-A26B1B7D39F8}" type="pres">
      <dgm:prSet presAssocID="{489BB1A3-021B-473E-B2F9-589532D0EB83}" presName="node" presStyleLbl="node1" presStyleIdx="3" presStyleCnt="7">
        <dgm:presLayoutVars>
          <dgm:bulletEnabled val="1"/>
        </dgm:presLayoutVars>
      </dgm:prSet>
      <dgm:spPr/>
    </dgm:pt>
    <dgm:pt modelId="{2436E09A-20FE-46FC-905F-35231EBEC2C8}" type="pres">
      <dgm:prSet presAssocID="{08C89B43-FA5E-44FE-8954-6329D87597C9}" presName="sibTrans" presStyleCnt="0"/>
      <dgm:spPr/>
    </dgm:pt>
    <dgm:pt modelId="{582D090E-CADB-4C63-9297-3EA170CAC5DA}" type="pres">
      <dgm:prSet presAssocID="{76F8D689-BC26-4C60-882D-0C9E3AE91442}" presName="node" presStyleLbl="node1" presStyleIdx="4" presStyleCnt="7">
        <dgm:presLayoutVars>
          <dgm:bulletEnabled val="1"/>
        </dgm:presLayoutVars>
      </dgm:prSet>
      <dgm:spPr/>
    </dgm:pt>
    <dgm:pt modelId="{08276D69-F0B8-476D-A7BC-D4DA57D16F8E}" type="pres">
      <dgm:prSet presAssocID="{8E324B7D-E760-40C6-B072-1A6ADBC97C68}" presName="sibTrans" presStyleCnt="0"/>
      <dgm:spPr/>
    </dgm:pt>
    <dgm:pt modelId="{6F04A806-63C2-4B2F-8B6F-5662BC05AAEE}" type="pres">
      <dgm:prSet presAssocID="{A9648500-83A4-4378-8F7B-AC369F2C8354}" presName="node" presStyleLbl="node1" presStyleIdx="5" presStyleCnt="7">
        <dgm:presLayoutVars>
          <dgm:bulletEnabled val="1"/>
        </dgm:presLayoutVars>
      </dgm:prSet>
      <dgm:spPr/>
    </dgm:pt>
    <dgm:pt modelId="{CBCD9DF6-4B14-41AC-9B63-A194FF36B92D}" type="pres">
      <dgm:prSet presAssocID="{B6734182-C613-49AF-8080-155CC49093D7}" presName="sibTrans" presStyleCnt="0"/>
      <dgm:spPr/>
    </dgm:pt>
    <dgm:pt modelId="{D7877979-9C9C-4C4C-951D-211EAC6D6A0E}" type="pres">
      <dgm:prSet presAssocID="{CA426ABC-6391-41A9-B9D4-876E5D5A7E5C}" presName="node" presStyleLbl="node1" presStyleIdx="6" presStyleCnt="7">
        <dgm:presLayoutVars>
          <dgm:bulletEnabled val="1"/>
        </dgm:presLayoutVars>
      </dgm:prSet>
      <dgm:spPr/>
    </dgm:pt>
  </dgm:ptLst>
  <dgm:cxnLst>
    <dgm:cxn modelId="{A1353923-F51B-493F-BDB0-DA8B1CEE980B}" srcId="{0B759015-8B4D-445E-9488-ACF536ECEF45}" destId="{36449698-2E3E-4668-9312-FE23A1AA78F2}" srcOrd="2" destOrd="0" parTransId="{4123E7D7-3B99-46EC-A5D4-DBACAC0900DC}" sibTransId="{A703C3E8-20F5-485B-BA1E-43875B7E26B8}"/>
    <dgm:cxn modelId="{9238DB24-BECD-4642-85C1-52D25FC73CB3}" type="presOf" srcId="{489BB1A3-021B-473E-B2F9-589532D0EB83}" destId="{B7B678F8-1C54-4B83-B9DF-A26B1B7D39F8}" srcOrd="0" destOrd="0" presId="urn:microsoft.com/office/officeart/2005/8/layout/default"/>
    <dgm:cxn modelId="{5F24B42F-C1E5-48F1-BEA8-AF91BA96D442}" srcId="{0B759015-8B4D-445E-9488-ACF536ECEF45}" destId="{489BB1A3-021B-473E-B2F9-589532D0EB83}" srcOrd="3" destOrd="0" parTransId="{F32E9BCB-F141-402E-AAF8-696A9FE7587B}" sibTransId="{08C89B43-FA5E-44FE-8954-6329D87597C9}"/>
    <dgm:cxn modelId="{4823013A-37DE-4D79-9177-4807690D5B21}" type="presOf" srcId="{CA426ABC-6391-41A9-B9D4-876E5D5A7E5C}" destId="{D7877979-9C9C-4C4C-951D-211EAC6D6A0E}" srcOrd="0" destOrd="0" presId="urn:microsoft.com/office/officeart/2005/8/layout/default"/>
    <dgm:cxn modelId="{3E093862-D89C-4743-B21E-5BB764D5E055}" type="presOf" srcId="{0B759015-8B4D-445E-9488-ACF536ECEF45}" destId="{3CC2E68A-F40F-41E6-9D9E-D3683B39B793}" srcOrd="0" destOrd="0" presId="urn:microsoft.com/office/officeart/2005/8/layout/default"/>
    <dgm:cxn modelId="{5232BA6B-A95B-4D99-8A93-C056F56B39EE}" srcId="{0B759015-8B4D-445E-9488-ACF536ECEF45}" destId="{FFB1952D-6826-4691-9DB4-00CB3CE5CE6B}" srcOrd="0" destOrd="0" parTransId="{CF432243-7866-4D5A-BD0A-24F7090C1E1B}" sibTransId="{677556A9-6912-4859-A410-27D1AED5D9DE}"/>
    <dgm:cxn modelId="{73BEB250-290F-4F85-AE8C-9A135C89B298}" srcId="{0B759015-8B4D-445E-9488-ACF536ECEF45}" destId="{67F472AC-6A44-4BFA-90F6-DCC222B7C7AE}" srcOrd="1" destOrd="0" parTransId="{BEB2DBEE-81FA-4D90-B40C-E5390AFB5D27}" sibTransId="{28448B13-1CAB-4AF2-BCBA-DAF603B38C63}"/>
    <dgm:cxn modelId="{2FD56B7A-A88B-4839-94B4-820CCF9380D5}" type="presOf" srcId="{FFB1952D-6826-4691-9DB4-00CB3CE5CE6B}" destId="{BEC7712E-DE89-4828-8BAB-133877C88731}" srcOrd="0" destOrd="0" presId="urn:microsoft.com/office/officeart/2005/8/layout/default"/>
    <dgm:cxn modelId="{5E9F847F-9C73-4972-9412-A6185FCAFF78}" srcId="{0B759015-8B4D-445E-9488-ACF536ECEF45}" destId="{CA426ABC-6391-41A9-B9D4-876E5D5A7E5C}" srcOrd="6" destOrd="0" parTransId="{64BFD3E9-6529-4632-A617-45CED46BA2F5}" sibTransId="{91886E2B-7206-46F5-A1AA-8B0EB6C980EB}"/>
    <dgm:cxn modelId="{BF789299-AC12-4613-85CE-3F45FDD5D15F}" srcId="{0B759015-8B4D-445E-9488-ACF536ECEF45}" destId="{76F8D689-BC26-4C60-882D-0C9E3AE91442}" srcOrd="4" destOrd="0" parTransId="{EE54032F-CDB0-4F0F-9918-BF98B515B43E}" sibTransId="{8E324B7D-E760-40C6-B072-1A6ADBC97C68}"/>
    <dgm:cxn modelId="{598986A3-EB06-4C53-82F9-4CBCA8776F10}" type="presOf" srcId="{67F472AC-6A44-4BFA-90F6-DCC222B7C7AE}" destId="{E52156B0-D040-4A54-9DEF-CA799EBAC698}" srcOrd="0" destOrd="0" presId="urn:microsoft.com/office/officeart/2005/8/layout/default"/>
    <dgm:cxn modelId="{2C9AB1B9-7D2F-4792-9445-96C093D1AB8E}" type="presOf" srcId="{76F8D689-BC26-4C60-882D-0C9E3AE91442}" destId="{582D090E-CADB-4C63-9297-3EA170CAC5DA}" srcOrd="0" destOrd="0" presId="urn:microsoft.com/office/officeart/2005/8/layout/default"/>
    <dgm:cxn modelId="{44B67AE6-4BC7-488D-8763-D4C83955101D}" type="presOf" srcId="{A9648500-83A4-4378-8F7B-AC369F2C8354}" destId="{6F04A806-63C2-4B2F-8B6F-5662BC05AAEE}" srcOrd="0" destOrd="0" presId="urn:microsoft.com/office/officeart/2005/8/layout/default"/>
    <dgm:cxn modelId="{BE1D5AF7-2DAD-439E-B2AD-51E5C8DED472}" srcId="{0B759015-8B4D-445E-9488-ACF536ECEF45}" destId="{A9648500-83A4-4378-8F7B-AC369F2C8354}" srcOrd="5" destOrd="0" parTransId="{22E76263-BDD7-462F-A9E8-397032ABB3C2}" sibTransId="{B6734182-C613-49AF-8080-155CC49093D7}"/>
    <dgm:cxn modelId="{9B7902FC-9D6A-4E4A-AD3C-25ADE4D36200}" type="presOf" srcId="{36449698-2E3E-4668-9312-FE23A1AA78F2}" destId="{328E159D-5565-4678-B9DA-45602E4B65A8}" srcOrd="0" destOrd="0" presId="urn:microsoft.com/office/officeart/2005/8/layout/default"/>
    <dgm:cxn modelId="{C274FA4E-55E4-4E53-A41B-E69519A189B9}" type="presParOf" srcId="{3CC2E68A-F40F-41E6-9D9E-D3683B39B793}" destId="{BEC7712E-DE89-4828-8BAB-133877C88731}" srcOrd="0" destOrd="0" presId="urn:microsoft.com/office/officeart/2005/8/layout/default"/>
    <dgm:cxn modelId="{44EC86BE-741A-4BCD-A434-13FF7674D3B5}" type="presParOf" srcId="{3CC2E68A-F40F-41E6-9D9E-D3683B39B793}" destId="{A5F38809-3D87-4044-A6A6-56A5154606F8}" srcOrd="1" destOrd="0" presId="urn:microsoft.com/office/officeart/2005/8/layout/default"/>
    <dgm:cxn modelId="{D4B75F02-BC55-4697-AF6A-34FF7236EB2B}" type="presParOf" srcId="{3CC2E68A-F40F-41E6-9D9E-D3683B39B793}" destId="{E52156B0-D040-4A54-9DEF-CA799EBAC698}" srcOrd="2" destOrd="0" presId="urn:microsoft.com/office/officeart/2005/8/layout/default"/>
    <dgm:cxn modelId="{32215D8B-4C30-433B-B0A9-D5FB537475D4}" type="presParOf" srcId="{3CC2E68A-F40F-41E6-9D9E-D3683B39B793}" destId="{F4722284-F085-4AAC-9AD3-FC2F22A4246D}" srcOrd="3" destOrd="0" presId="urn:microsoft.com/office/officeart/2005/8/layout/default"/>
    <dgm:cxn modelId="{44B72C37-6395-407D-AF86-8D7FAA76D4B1}" type="presParOf" srcId="{3CC2E68A-F40F-41E6-9D9E-D3683B39B793}" destId="{328E159D-5565-4678-B9DA-45602E4B65A8}" srcOrd="4" destOrd="0" presId="urn:microsoft.com/office/officeart/2005/8/layout/default"/>
    <dgm:cxn modelId="{673EB256-116F-4DC3-A651-4874636C6F94}" type="presParOf" srcId="{3CC2E68A-F40F-41E6-9D9E-D3683B39B793}" destId="{575693FE-B3E0-4D65-B84E-83744B5089A0}" srcOrd="5" destOrd="0" presId="urn:microsoft.com/office/officeart/2005/8/layout/default"/>
    <dgm:cxn modelId="{B388D280-3F6D-4F76-84C5-B1CF947B22B9}" type="presParOf" srcId="{3CC2E68A-F40F-41E6-9D9E-D3683B39B793}" destId="{B7B678F8-1C54-4B83-B9DF-A26B1B7D39F8}" srcOrd="6" destOrd="0" presId="urn:microsoft.com/office/officeart/2005/8/layout/default"/>
    <dgm:cxn modelId="{5EF1F3CC-5B07-440D-82D6-739530076A79}" type="presParOf" srcId="{3CC2E68A-F40F-41E6-9D9E-D3683B39B793}" destId="{2436E09A-20FE-46FC-905F-35231EBEC2C8}" srcOrd="7" destOrd="0" presId="urn:microsoft.com/office/officeart/2005/8/layout/default"/>
    <dgm:cxn modelId="{DCE964E6-38F6-46D9-AA13-F6D3B056E2CE}" type="presParOf" srcId="{3CC2E68A-F40F-41E6-9D9E-D3683B39B793}" destId="{582D090E-CADB-4C63-9297-3EA170CAC5DA}" srcOrd="8" destOrd="0" presId="urn:microsoft.com/office/officeart/2005/8/layout/default"/>
    <dgm:cxn modelId="{EC9EA353-2C0D-42D8-84A7-56D5E012C20E}" type="presParOf" srcId="{3CC2E68A-F40F-41E6-9D9E-D3683B39B793}" destId="{08276D69-F0B8-476D-A7BC-D4DA57D16F8E}" srcOrd="9" destOrd="0" presId="urn:microsoft.com/office/officeart/2005/8/layout/default"/>
    <dgm:cxn modelId="{39328EE0-48DE-4AB9-A6C3-5BDA5D787291}" type="presParOf" srcId="{3CC2E68A-F40F-41E6-9D9E-D3683B39B793}" destId="{6F04A806-63C2-4B2F-8B6F-5662BC05AAEE}" srcOrd="10" destOrd="0" presId="urn:microsoft.com/office/officeart/2005/8/layout/default"/>
    <dgm:cxn modelId="{ED4619CF-A44A-491E-8BB7-7A72669EC2B2}" type="presParOf" srcId="{3CC2E68A-F40F-41E6-9D9E-D3683B39B793}" destId="{CBCD9DF6-4B14-41AC-9B63-A194FF36B92D}" srcOrd="11" destOrd="0" presId="urn:microsoft.com/office/officeart/2005/8/layout/default"/>
    <dgm:cxn modelId="{FC415A67-4C0D-49DE-B70E-ED171EE6DEDD}" type="presParOf" srcId="{3CC2E68A-F40F-41E6-9D9E-D3683B39B793}" destId="{D7877979-9C9C-4C4C-951D-211EAC6D6A0E}" srcOrd="1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BB54FA-E326-44DB-9439-1A876B7C1AC8}">
      <dsp:nvSpPr>
        <dsp:cNvPr id="0" name=""/>
        <dsp:cNvSpPr/>
      </dsp:nvSpPr>
      <dsp:spPr>
        <a:xfrm>
          <a:off x="0" y="0"/>
          <a:ext cx="7306056"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0340CA-636C-4FA6-BE45-654190CBDB9E}">
      <dsp:nvSpPr>
        <dsp:cNvPr id="0" name=""/>
        <dsp:cNvSpPr/>
      </dsp:nvSpPr>
      <dsp:spPr>
        <a:xfrm>
          <a:off x="0" y="0"/>
          <a:ext cx="7306056" cy="1252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Netflix or Spotify recommendations.</a:t>
          </a:r>
        </a:p>
      </dsp:txBody>
      <dsp:txXfrm>
        <a:off x="0" y="0"/>
        <a:ext cx="7306056" cy="1252727"/>
      </dsp:txXfrm>
    </dsp:sp>
    <dsp:sp modelId="{F7F101DE-8416-4549-8D23-2E04BDEACA3E}">
      <dsp:nvSpPr>
        <dsp:cNvPr id="0" name=""/>
        <dsp:cNvSpPr/>
      </dsp:nvSpPr>
      <dsp:spPr>
        <a:xfrm>
          <a:off x="0" y="1252728"/>
          <a:ext cx="7306056" cy="0"/>
        </a:xfrm>
        <a:prstGeom prst="line">
          <a:avLst/>
        </a:prstGeom>
        <a:solidFill>
          <a:schemeClr val="accent2">
            <a:hueOff val="-3456336"/>
            <a:satOff val="-6803"/>
            <a:lumOff val="4248"/>
            <a:alphaOff val="0"/>
          </a:schemeClr>
        </a:solidFill>
        <a:ln w="19050" cap="flat" cmpd="sng" algn="ctr">
          <a:solidFill>
            <a:schemeClr val="accent2">
              <a:hueOff val="-3456336"/>
              <a:satOff val="-6803"/>
              <a:lumOff val="424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685C06-A410-4883-9A63-B78202FC416E}">
      <dsp:nvSpPr>
        <dsp:cNvPr id="0" name=""/>
        <dsp:cNvSpPr/>
      </dsp:nvSpPr>
      <dsp:spPr>
        <a:xfrm>
          <a:off x="0" y="1252727"/>
          <a:ext cx="7306056" cy="1252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Face unlock on phones.</a:t>
          </a:r>
        </a:p>
      </dsp:txBody>
      <dsp:txXfrm>
        <a:off x="0" y="1252727"/>
        <a:ext cx="7306056" cy="1252727"/>
      </dsp:txXfrm>
    </dsp:sp>
    <dsp:sp modelId="{4B429CFD-F174-44F0-A912-030EC9693472}">
      <dsp:nvSpPr>
        <dsp:cNvPr id="0" name=""/>
        <dsp:cNvSpPr/>
      </dsp:nvSpPr>
      <dsp:spPr>
        <a:xfrm>
          <a:off x="0" y="2505456"/>
          <a:ext cx="7306056" cy="0"/>
        </a:xfrm>
        <a:prstGeom prst="line">
          <a:avLst/>
        </a:prstGeom>
        <a:solidFill>
          <a:schemeClr val="accent2">
            <a:hueOff val="-6912672"/>
            <a:satOff val="-13605"/>
            <a:lumOff val="8497"/>
            <a:alphaOff val="0"/>
          </a:schemeClr>
        </a:solidFill>
        <a:ln w="19050" cap="flat" cmpd="sng" algn="ctr">
          <a:solidFill>
            <a:schemeClr val="accent2">
              <a:hueOff val="-6912672"/>
              <a:satOff val="-13605"/>
              <a:lumOff val="849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8DA9CD-3C39-4AB5-AD73-3A041ECE4082}">
      <dsp:nvSpPr>
        <dsp:cNvPr id="0" name=""/>
        <dsp:cNvSpPr/>
      </dsp:nvSpPr>
      <dsp:spPr>
        <a:xfrm>
          <a:off x="0" y="2505455"/>
          <a:ext cx="7306056" cy="1252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dirty="0"/>
            <a:t>ChatGPT</a:t>
          </a:r>
        </a:p>
      </dsp:txBody>
      <dsp:txXfrm>
        <a:off x="0" y="2505455"/>
        <a:ext cx="7306056" cy="1252727"/>
      </dsp:txXfrm>
    </dsp:sp>
    <dsp:sp modelId="{C9F286A2-F1D5-421C-95D6-3E5AFD6BCB86}">
      <dsp:nvSpPr>
        <dsp:cNvPr id="0" name=""/>
        <dsp:cNvSpPr/>
      </dsp:nvSpPr>
      <dsp:spPr>
        <a:xfrm>
          <a:off x="0" y="3758184"/>
          <a:ext cx="7306056" cy="0"/>
        </a:xfrm>
        <a:prstGeom prst="line">
          <a:avLst/>
        </a:prstGeom>
        <a:solidFill>
          <a:schemeClr val="accent2">
            <a:hueOff val="-10369007"/>
            <a:satOff val="-20408"/>
            <a:lumOff val="12745"/>
            <a:alphaOff val="0"/>
          </a:schemeClr>
        </a:solidFill>
        <a:ln w="19050" cap="flat" cmpd="sng" algn="ctr">
          <a:solidFill>
            <a:schemeClr val="accent2">
              <a:hueOff val="-10369007"/>
              <a:satOff val="-20408"/>
              <a:lumOff val="1274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0471DB-01D9-4FCE-AEFA-DAC278BB99F5}">
      <dsp:nvSpPr>
        <dsp:cNvPr id="0" name=""/>
        <dsp:cNvSpPr/>
      </dsp:nvSpPr>
      <dsp:spPr>
        <a:xfrm>
          <a:off x="0" y="3758183"/>
          <a:ext cx="7306056" cy="1252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What else?</a:t>
          </a:r>
        </a:p>
      </dsp:txBody>
      <dsp:txXfrm>
        <a:off x="0" y="3758183"/>
        <a:ext cx="7306056" cy="12527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479F35-143F-4FFB-AD13-56B12E6A3798}">
      <dsp:nvSpPr>
        <dsp:cNvPr id="0" name=""/>
        <dsp:cNvSpPr/>
      </dsp:nvSpPr>
      <dsp:spPr>
        <a:xfrm>
          <a:off x="0" y="2079"/>
          <a:ext cx="7306056" cy="105405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1EEAD9B-BA41-4178-B41F-6E68664F9743}">
      <dsp:nvSpPr>
        <dsp:cNvPr id="0" name=""/>
        <dsp:cNvSpPr/>
      </dsp:nvSpPr>
      <dsp:spPr>
        <a:xfrm>
          <a:off x="318851" y="239241"/>
          <a:ext cx="579729" cy="57972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CA0E561-1893-4A9B-A76D-6E51E8941D2D}">
      <dsp:nvSpPr>
        <dsp:cNvPr id="0" name=""/>
        <dsp:cNvSpPr/>
      </dsp:nvSpPr>
      <dsp:spPr>
        <a:xfrm>
          <a:off x="1217431" y="2079"/>
          <a:ext cx="6088624" cy="10540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554" tIns="111554" rIns="111554" bIns="111554" numCol="1" spcCol="1270" anchor="ctr" anchorCtr="0">
          <a:noAutofit/>
        </a:bodyPr>
        <a:lstStyle/>
        <a:p>
          <a:pPr marL="0" lvl="0" indent="0" algn="l" defTabSz="977900">
            <a:lnSpc>
              <a:spcPct val="100000"/>
            </a:lnSpc>
            <a:spcBef>
              <a:spcPct val="0"/>
            </a:spcBef>
            <a:spcAft>
              <a:spcPct val="35000"/>
            </a:spcAft>
            <a:buNone/>
          </a:pPr>
          <a:r>
            <a:rPr lang="en-NL" sz="2200" b="1" i="0" kern="1200" baseline="0"/>
            <a:t>Recognition</a:t>
          </a:r>
          <a:r>
            <a:rPr lang="en-NL" sz="2200" b="0" i="0" kern="1200" baseline="0"/>
            <a:t> (computer vision: recognizing cats, faces).</a:t>
          </a:r>
          <a:endParaRPr lang="en-US" sz="2200" kern="1200"/>
        </a:p>
      </dsp:txBody>
      <dsp:txXfrm>
        <a:off x="1217431" y="2079"/>
        <a:ext cx="6088624" cy="1054053"/>
      </dsp:txXfrm>
    </dsp:sp>
    <dsp:sp modelId="{FC53E392-A4B2-4587-BF7D-46241144C989}">
      <dsp:nvSpPr>
        <dsp:cNvPr id="0" name=""/>
        <dsp:cNvSpPr/>
      </dsp:nvSpPr>
      <dsp:spPr>
        <a:xfrm>
          <a:off x="0" y="1319646"/>
          <a:ext cx="7306056" cy="105405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53D543B-170A-42E9-B2DF-56FD612BE8EE}">
      <dsp:nvSpPr>
        <dsp:cNvPr id="0" name=""/>
        <dsp:cNvSpPr/>
      </dsp:nvSpPr>
      <dsp:spPr>
        <a:xfrm>
          <a:off x="318851" y="1556808"/>
          <a:ext cx="579729" cy="579729"/>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482EF46-29DB-4F9A-B4F3-A0D740038483}">
      <dsp:nvSpPr>
        <dsp:cNvPr id="0" name=""/>
        <dsp:cNvSpPr/>
      </dsp:nvSpPr>
      <dsp:spPr>
        <a:xfrm>
          <a:off x="1217431" y="1319646"/>
          <a:ext cx="6088624" cy="10540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554" tIns="111554" rIns="111554" bIns="111554" numCol="1" spcCol="1270" anchor="ctr" anchorCtr="0">
          <a:noAutofit/>
        </a:bodyPr>
        <a:lstStyle/>
        <a:p>
          <a:pPr marL="0" lvl="0" indent="0" algn="l" defTabSz="977900">
            <a:lnSpc>
              <a:spcPct val="100000"/>
            </a:lnSpc>
            <a:spcBef>
              <a:spcPct val="0"/>
            </a:spcBef>
            <a:spcAft>
              <a:spcPct val="35000"/>
            </a:spcAft>
            <a:buNone/>
          </a:pPr>
          <a:r>
            <a:rPr lang="en-NL" sz="2200" b="1" i="0" kern="1200" baseline="0" dirty="0"/>
            <a:t>Prediction</a:t>
          </a:r>
          <a:r>
            <a:rPr lang="en-NL" sz="2200" b="0" i="0" kern="1200" baseline="0" dirty="0"/>
            <a:t> (weather forecast).</a:t>
          </a:r>
          <a:endParaRPr lang="en-US" sz="2200" kern="1200" dirty="0"/>
        </a:p>
      </dsp:txBody>
      <dsp:txXfrm>
        <a:off x="1217431" y="1319646"/>
        <a:ext cx="6088624" cy="1054053"/>
      </dsp:txXfrm>
    </dsp:sp>
    <dsp:sp modelId="{18658FB3-7CDD-40F3-B93D-574E0D72410F}">
      <dsp:nvSpPr>
        <dsp:cNvPr id="0" name=""/>
        <dsp:cNvSpPr/>
      </dsp:nvSpPr>
      <dsp:spPr>
        <a:xfrm>
          <a:off x="0" y="2637212"/>
          <a:ext cx="7306056" cy="105405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AFDD97-321C-4F1C-92B5-C90E12B870C1}">
      <dsp:nvSpPr>
        <dsp:cNvPr id="0" name=""/>
        <dsp:cNvSpPr/>
      </dsp:nvSpPr>
      <dsp:spPr>
        <a:xfrm>
          <a:off x="318851" y="2874374"/>
          <a:ext cx="579729" cy="579729"/>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2EAA180-2F19-42D5-A94B-06371B1C4C6F}">
      <dsp:nvSpPr>
        <dsp:cNvPr id="0" name=""/>
        <dsp:cNvSpPr/>
      </dsp:nvSpPr>
      <dsp:spPr>
        <a:xfrm>
          <a:off x="1217431" y="2637212"/>
          <a:ext cx="6088624" cy="10540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554" tIns="111554" rIns="111554" bIns="111554" numCol="1" spcCol="1270" anchor="ctr" anchorCtr="0">
          <a:noAutofit/>
        </a:bodyPr>
        <a:lstStyle/>
        <a:p>
          <a:pPr marL="0" lvl="0" indent="0" algn="l" defTabSz="977900">
            <a:lnSpc>
              <a:spcPct val="100000"/>
            </a:lnSpc>
            <a:spcBef>
              <a:spcPct val="0"/>
            </a:spcBef>
            <a:spcAft>
              <a:spcPct val="35000"/>
            </a:spcAft>
            <a:buNone/>
          </a:pPr>
          <a:r>
            <a:rPr lang="en-NL" sz="2200" b="1" i="0" kern="1200" baseline="0" dirty="0"/>
            <a:t>Generation</a:t>
          </a:r>
          <a:r>
            <a:rPr lang="en-NL" sz="2200" b="0" i="0" kern="1200" baseline="0" dirty="0"/>
            <a:t> (chatbots, music</a:t>
          </a:r>
          <a:r>
            <a:rPr lang="en-US" sz="2200" b="0" i="0" kern="1200" baseline="0" dirty="0"/>
            <a:t>, images</a:t>
          </a:r>
          <a:r>
            <a:rPr lang="en-NL" sz="2200" b="0" i="0" kern="1200" baseline="0" dirty="0"/>
            <a:t>).</a:t>
          </a:r>
          <a:endParaRPr lang="en-US" sz="2200" kern="1200" dirty="0"/>
        </a:p>
      </dsp:txBody>
      <dsp:txXfrm>
        <a:off x="1217431" y="2637212"/>
        <a:ext cx="6088624" cy="1054053"/>
      </dsp:txXfrm>
    </dsp:sp>
    <dsp:sp modelId="{13DB16B6-E83C-4AF6-B964-725F6CB71E01}">
      <dsp:nvSpPr>
        <dsp:cNvPr id="0" name=""/>
        <dsp:cNvSpPr/>
      </dsp:nvSpPr>
      <dsp:spPr>
        <a:xfrm>
          <a:off x="0" y="3954779"/>
          <a:ext cx="7306056" cy="105405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2A9F34-0929-425A-A9CD-E2F03DD2A6E2}">
      <dsp:nvSpPr>
        <dsp:cNvPr id="0" name=""/>
        <dsp:cNvSpPr/>
      </dsp:nvSpPr>
      <dsp:spPr>
        <a:xfrm>
          <a:off x="318851" y="4191941"/>
          <a:ext cx="579729" cy="579729"/>
        </a:xfrm>
        <a:prstGeom prst="rect">
          <a:avLst/>
        </a:prstGeom>
        <a:blipFill>
          <a:blip xmlns:r="http://schemas.openxmlformats.org/officeDocument/2006/relationships" r:embed="rId7">
            <a:extLst>
              <a:ext uri="{96DAC541-7B7A-43D3-8B79-37D633B846F1}">
                <asvg:svgBlip xmlns:asvg="http://schemas.microsoft.com/office/drawing/2016/SVG/main" r:embed="rId8"/>
              </a:ext>
            </a:extLst>
          </a:blip>
          <a:srcRect/>
          <a:stretch>
            <a:fillRect/>
          </a:stretch>
        </a:blipFill>
        <a:ln w="1905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0FAD55-D70A-4449-8F78-0AA5CF11E53A}">
      <dsp:nvSpPr>
        <dsp:cNvPr id="0" name=""/>
        <dsp:cNvSpPr/>
      </dsp:nvSpPr>
      <dsp:spPr>
        <a:xfrm>
          <a:off x="1217431" y="3954779"/>
          <a:ext cx="6088624" cy="10540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1554" tIns="111554" rIns="111554" bIns="111554" numCol="1" spcCol="1270" anchor="ctr" anchorCtr="0">
          <a:noAutofit/>
        </a:bodyPr>
        <a:lstStyle/>
        <a:p>
          <a:pPr marL="0" lvl="0" indent="0" algn="l" defTabSz="977900">
            <a:lnSpc>
              <a:spcPct val="100000"/>
            </a:lnSpc>
            <a:spcBef>
              <a:spcPct val="0"/>
            </a:spcBef>
            <a:spcAft>
              <a:spcPct val="35000"/>
            </a:spcAft>
            <a:buNone/>
          </a:pPr>
          <a:r>
            <a:rPr lang="en-US" sz="2200" b="1" kern="1200" dirty="0"/>
            <a:t>Decision Making </a:t>
          </a:r>
          <a:r>
            <a:rPr lang="en-US" sz="2200" kern="1200" dirty="0"/>
            <a:t>(Robots, drones, games like Go)</a:t>
          </a:r>
        </a:p>
      </dsp:txBody>
      <dsp:txXfrm>
        <a:off x="1217431" y="3954779"/>
        <a:ext cx="6088624" cy="105405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C7712E-DE89-4828-8BAB-133877C88731}">
      <dsp:nvSpPr>
        <dsp:cNvPr id="0" name=""/>
        <dsp:cNvSpPr/>
      </dsp:nvSpPr>
      <dsp:spPr>
        <a:xfrm>
          <a:off x="0" y="222313"/>
          <a:ext cx="2283142" cy="1369885"/>
        </a:xfrm>
        <a:prstGeom prst="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Data  </a:t>
          </a:r>
        </a:p>
      </dsp:txBody>
      <dsp:txXfrm>
        <a:off x="0" y="222313"/>
        <a:ext cx="2283142" cy="1369885"/>
      </dsp:txXfrm>
    </dsp:sp>
    <dsp:sp modelId="{E52156B0-D040-4A54-9DEF-CA799EBAC698}">
      <dsp:nvSpPr>
        <dsp:cNvPr id="0" name=""/>
        <dsp:cNvSpPr/>
      </dsp:nvSpPr>
      <dsp:spPr>
        <a:xfrm>
          <a:off x="2511456" y="222313"/>
          <a:ext cx="2283142" cy="1369885"/>
        </a:xfrm>
        <a:prstGeom prst="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Infrastructure  </a:t>
          </a:r>
        </a:p>
      </dsp:txBody>
      <dsp:txXfrm>
        <a:off x="2511456" y="222313"/>
        <a:ext cx="2283142" cy="1369885"/>
      </dsp:txXfrm>
    </dsp:sp>
    <dsp:sp modelId="{328E159D-5565-4678-B9DA-45602E4B65A8}">
      <dsp:nvSpPr>
        <dsp:cNvPr id="0" name=""/>
        <dsp:cNvSpPr/>
      </dsp:nvSpPr>
      <dsp:spPr>
        <a:xfrm>
          <a:off x="5022913" y="222313"/>
          <a:ext cx="2283142" cy="1369885"/>
        </a:xfrm>
        <a:prstGeom prst="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Models  </a:t>
          </a:r>
        </a:p>
      </dsp:txBody>
      <dsp:txXfrm>
        <a:off x="5022913" y="222313"/>
        <a:ext cx="2283142" cy="1369885"/>
      </dsp:txXfrm>
    </dsp:sp>
    <dsp:sp modelId="{B7B678F8-1C54-4B83-B9DF-A26B1B7D39F8}">
      <dsp:nvSpPr>
        <dsp:cNvPr id="0" name=""/>
        <dsp:cNvSpPr/>
      </dsp:nvSpPr>
      <dsp:spPr>
        <a:xfrm>
          <a:off x="0" y="1820513"/>
          <a:ext cx="2283142" cy="1369885"/>
        </a:xfrm>
        <a:prstGeom prst="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err="1"/>
            <a:t>MLOps</a:t>
          </a:r>
          <a:r>
            <a:rPr lang="en-US" sz="2700" kern="1200" dirty="0"/>
            <a:t>  </a:t>
          </a:r>
        </a:p>
      </dsp:txBody>
      <dsp:txXfrm>
        <a:off x="0" y="1820513"/>
        <a:ext cx="2283142" cy="1369885"/>
      </dsp:txXfrm>
    </dsp:sp>
    <dsp:sp modelId="{582D090E-CADB-4C63-9297-3EA170CAC5DA}">
      <dsp:nvSpPr>
        <dsp:cNvPr id="0" name=""/>
        <dsp:cNvSpPr/>
      </dsp:nvSpPr>
      <dsp:spPr>
        <a:xfrm>
          <a:off x="2511456" y="1820513"/>
          <a:ext cx="2283142" cy="1369885"/>
        </a:xfrm>
        <a:prstGeom prst="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Applications </a:t>
          </a:r>
        </a:p>
      </dsp:txBody>
      <dsp:txXfrm>
        <a:off x="2511456" y="1820513"/>
        <a:ext cx="2283142" cy="1369885"/>
      </dsp:txXfrm>
    </dsp:sp>
    <dsp:sp modelId="{6F04A806-63C2-4B2F-8B6F-5662BC05AAEE}">
      <dsp:nvSpPr>
        <dsp:cNvPr id="0" name=""/>
        <dsp:cNvSpPr/>
      </dsp:nvSpPr>
      <dsp:spPr>
        <a:xfrm>
          <a:off x="5022913" y="1820513"/>
          <a:ext cx="2283142" cy="1369885"/>
        </a:xfrm>
        <a:prstGeom prst="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People  </a:t>
          </a:r>
        </a:p>
      </dsp:txBody>
      <dsp:txXfrm>
        <a:off x="5022913" y="1820513"/>
        <a:ext cx="2283142" cy="1369885"/>
      </dsp:txXfrm>
    </dsp:sp>
    <dsp:sp modelId="{D7877979-9C9C-4C4C-951D-211EAC6D6A0E}">
      <dsp:nvSpPr>
        <dsp:cNvPr id="0" name=""/>
        <dsp:cNvSpPr/>
      </dsp:nvSpPr>
      <dsp:spPr>
        <a:xfrm>
          <a:off x="2511456" y="3418713"/>
          <a:ext cx="2283142" cy="1369885"/>
        </a:xfrm>
        <a:prstGeom prst="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Governance</a:t>
          </a:r>
        </a:p>
      </dsp:txBody>
      <dsp:txXfrm>
        <a:off x="2511456" y="3418713"/>
        <a:ext cx="2283142" cy="136988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eg>
</file>

<file path=ppt/media/image12.jpeg>
</file>

<file path=ppt/media/image13.png>
</file>

<file path=ppt/media/image14.png>
</file>

<file path=ppt/media/image15.png>
</file>

<file path=ppt/media/image16.png>
</file>

<file path=ppt/media/image17.pn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2DCB0F-B87B-4B4E-BDCD-2EB9E0FDC28C}" type="datetimeFigureOut">
              <a:rPr lang="en-NL" smtClean="0"/>
              <a:t>08/09/2025</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CFC0D-3812-4AD8-B97A-8941F4E3CE1C}" type="slidenum">
              <a:rPr lang="en-NL" smtClean="0"/>
              <a:t>‹#›</a:t>
            </a:fld>
            <a:endParaRPr lang="en-NL"/>
          </a:p>
        </p:txBody>
      </p:sp>
    </p:spTree>
    <p:extLst>
      <p:ext uri="{BB962C8B-B14F-4D97-AF65-F5344CB8AC3E}">
        <p14:creationId xmlns:p14="http://schemas.microsoft.com/office/powerpoint/2010/main" val="3764848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TTFoJQSd48c&amp;ab_channel=TheRoyalInstitution"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[optional] you can explain that ants or termites do not have a big plan but they can still make impressive objects that look designed, but no one designed them. At some level this is similar to what happens in a neural network where a lot of small entities interact and the outcome emerges </a:t>
            </a:r>
          </a:p>
          <a:p>
            <a:endParaRPr lang="en-US" dirty="0">
              <a:hlinkClick r:id="rId3"/>
            </a:endParaRPr>
          </a:p>
          <a:p>
            <a:r>
              <a:rPr lang="en-US" dirty="0">
                <a:hlinkClick r:id="rId3"/>
              </a:rPr>
              <a:t>If Brains are Computers, Who Designs the Software? - with Daniel Dennett (youtube.com)</a:t>
            </a:r>
            <a:endParaRPr lang="en-US" dirty="0"/>
          </a:p>
          <a:p>
            <a:endParaRPr lang="en-NL" dirty="0"/>
          </a:p>
        </p:txBody>
      </p:sp>
      <p:sp>
        <p:nvSpPr>
          <p:cNvPr id="4" name="Slide Number Placeholder 3"/>
          <p:cNvSpPr>
            <a:spLocks noGrp="1"/>
          </p:cNvSpPr>
          <p:nvPr>
            <p:ph type="sldNum" sz="quarter" idx="5"/>
          </p:nvPr>
        </p:nvSpPr>
        <p:spPr/>
        <p:txBody>
          <a:bodyPr/>
          <a:lstStyle/>
          <a:p>
            <a:fld id="{3BE9EE7F-D53F-402D-8FAC-283181784676}" type="slidenum">
              <a:rPr lang="en-NL" smtClean="0"/>
              <a:t>2</a:t>
            </a:fld>
            <a:endParaRPr lang="en-NL"/>
          </a:p>
        </p:txBody>
      </p:sp>
    </p:spTree>
    <p:extLst>
      <p:ext uri="{BB962C8B-B14F-4D97-AF65-F5344CB8AC3E}">
        <p14:creationId xmlns:p14="http://schemas.microsoft.com/office/powerpoint/2010/main" val="2752535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you cannot do this by creating a description with if, then else, or for loops </a:t>
            </a:r>
            <a:r>
              <a:rPr lang="en-US" dirty="0" err="1"/>
              <a:t>etc</a:t>
            </a:r>
            <a:r>
              <a:rPr lang="en-US" dirty="0"/>
              <a:t>… there is too much variation </a:t>
            </a:r>
          </a:p>
          <a:p>
            <a:r>
              <a:rPr lang="en-US" dirty="0"/>
              <a:t>This is why we learn by examples (data) and a model (a flexible mathematical model that learn to create answers consistent with data)</a:t>
            </a:r>
            <a:endParaRPr lang="en-NL" dirty="0"/>
          </a:p>
        </p:txBody>
      </p:sp>
      <p:sp>
        <p:nvSpPr>
          <p:cNvPr id="4" name="Slide Number Placeholder 3"/>
          <p:cNvSpPr>
            <a:spLocks noGrp="1"/>
          </p:cNvSpPr>
          <p:nvPr>
            <p:ph type="sldNum" sz="quarter" idx="5"/>
          </p:nvPr>
        </p:nvSpPr>
        <p:spPr/>
        <p:txBody>
          <a:bodyPr/>
          <a:lstStyle/>
          <a:p>
            <a:fld id="{4B7CFC0D-3812-4AD8-B97A-8941F4E3CE1C}" type="slidenum">
              <a:rPr lang="en-NL" smtClean="0"/>
              <a:t>5</a:t>
            </a:fld>
            <a:endParaRPr lang="en-NL"/>
          </a:p>
        </p:txBody>
      </p:sp>
    </p:spTree>
    <p:extLst>
      <p:ext uri="{BB962C8B-B14F-4D97-AF65-F5344CB8AC3E}">
        <p14:creationId xmlns:p14="http://schemas.microsoft.com/office/powerpoint/2010/main" val="12267878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that the machine recognizes the image by looking into the background rather than the animal, which means it made a wrong association, you can use this to show limits of learning by association</a:t>
            </a:r>
            <a:endParaRPr lang="en-NL" dirty="0"/>
          </a:p>
        </p:txBody>
      </p:sp>
      <p:sp>
        <p:nvSpPr>
          <p:cNvPr id="4" name="Slide Number Placeholder 3"/>
          <p:cNvSpPr>
            <a:spLocks noGrp="1"/>
          </p:cNvSpPr>
          <p:nvPr>
            <p:ph type="sldNum" sz="quarter" idx="5"/>
          </p:nvPr>
        </p:nvSpPr>
        <p:spPr/>
        <p:txBody>
          <a:bodyPr/>
          <a:lstStyle/>
          <a:p>
            <a:fld id="{4B7CFC0D-3812-4AD8-B97A-8941F4E3CE1C}" type="slidenum">
              <a:rPr lang="en-NL" smtClean="0"/>
              <a:t>8</a:t>
            </a:fld>
            <a:endParaRPr lang="en-NL"/>
          </a:p>
        </p:txBody>
      </p:sp>
    </p:spTree>
    <p:extLst>
      <p:ext uri="{BB962C8B-B14F-4D97-AF65-F5344CB8AC3E}">
        <p14:creationId xmlns:p14="http://schemas.microsoft.com/office/powerpoint/2010/main" val="31508746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Adversarial examples show the difference between human understanding and machine recognition</a:t>
            </a:r>
            <a:endParaRPr lang="en-NL" dirty="0"/>
          </a:p>
        </p:txBody>
      </p:sp>
      <p:sp>
        <p:nvSpPr>
          <p:cNvPr id="4" name="Slide Number Placeholder 3"/>
          <p:cNvSpPr>
            <a:spLocks noGrp="1"/>
          </p:cNvSpPr>
          <p:nvPr>
            <p:ph type="sldNum" sz="quarter" idx="5"/>
          </p:nvPr>
        </p:nvSpPr>
        <p:spPr/>
        <p:txBody>
          <a:bodyPr/>
          <a:lstStyle/>
          <a:p>
            <a:fld id="{4B7CFC0D-3812-4AD8-B97A-8941F4E3CE1C}" type="slidenum">
              <a:rPr lang="en-NL" smtClean="0"/>
              <a:t>9</a:t>
            </a:fld>
            <a:endParaRPr lang="en-NL"/>
          </a:p>
        </p:txBody>
      </p:sp>
    </p:spTree>
    <p:extLst>
      <p:ext uri="{BB962C8B-B14F-4D97-AF65-F5344CB8AC3E}">
        <p14:creationId xmlns:p14="http://schemas.microsoft.com/office/powerpoint/2010/main" val="2235393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[optional]</a:t>
            </a:r>
          </a:p>
          <a:p>
            <a:r>
              <a:rPr lang="en-US" dirty="0"/>
              <a:t>Explain what alignment is, then explain how alignment can be bypassed</a:t>
            </a:r>
          </a:p>
          <a:p>
            <a:r>
              <a:rPr lang="en-US" dirty="0"/>
              <a:t>Explain if they build generative AI applications, they have to be aware of these issues</a:t>
            </a:r>
            <a:endParaRPr lang="en-NL" dirty="0"/>
          </a:p>
        </p:txBody>
      </p:sp>
      <p:sp>
        <p:nvSpPr>
          <p:cNvPr id="4" name="Slide Number Placeholder 3"/>
          <p:cNvSpPr>
            <a:spLocks noGrp="1"/>
          </p:cNvSpPr>
          <p:nvPr>
            <p:ph type="sldNum" sz="quarter" idx="5"/>
          </p:nvPr>
        </p:nvSpPr>
        <p:spPr/>
        <p:txBody>
          <a:bodyPr/>
          <a:lstStyle/>
          <a:p>
            <a:fld id="{4B7CFC0D-3812-4AD8-B97A-8941F4E3CE1C}" type="slidenum">
              <a:rPr lang="en-NL" smtClean="0"/>
              <a:t>10</a:t>
            </a:fld>
            <a:endParaRPr lang="en-NL"/>
          </a:p>
        </p:txBody>
      </p:sp>
    </p:spTree>
    <p:extLst>
      <p:ext uri="{BB962C8B-B14F-4D97-AF65-F5344CB8AC3E}">
        <p14:creationId xmlns:p14="http://schemas.microsoft.com/office/powerpoint/2010/main" val="2762236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Instructions: </a:t>
            </a:r>
          </a:p>
          <a:p>
            <a:r>
              <a:rPr lang="en-US" dirty="0"/>
              <a:t>Prepare poster paper + Markers + sticky notes</a:t>
            </a:r>
            <a:br>
              <a:rPr lang="en-US" dirty="0"/>
            </a:br>
            <a:r>
              <a:rPr lang="en-US" dirty="0"/>
              <a:t>Ask the students to pick one of the topics: Data, Infrastructure, Models or </a:t>
            </a:r>
            <a:r>
              <a:rPr lang="en-US" dirty="0" err="1"/>
              <a:t>MLOps</a:t>
            </a:r>
            <a:br>
              <a:rPr lang="en-US" dirty="0"/>
            </a:br>
            <a:r>
              <a:rPr lang="en-US" dirty="0"/>
              <a:t>Form groups of 5-6 people (avoid large groups)</a:t>
            </a:r>
          </a:p>
          <a:p>
            <a:r>
              <a:rPr lang="en-US" dirty="0"/>
              <a:t>Have them make a poster (prepare the material before hand)</a:t>
            </a:r>
          </a:p>
          <a:p>
            <a:r>
              <a:rPr lang="en-US" dirty="0"/>
              <a:t>Give them at least 30 minutes to make the poster (they find it short) and 10 minutes to give each other feedback</a:t>
            </a:r>
          </a:p>
          <a:p>
            <a:r>
              <a:rPr lang="en-US" dirty="0"/>
              <a:t>For each poster have one or two students stay at the poster to explain, while the rest go around and give feedback</a:t>
            </a:r>
          </a:p>
          <a:p>
            <a:r>
              <a:rPr lang="en-US" dirty="0"/>
              <a:t>Ask them to think of the stages (analysis, design, implement and validate): here analysis is looking into the instructions (the DOCX file) and try to get information via team-work, design is to think of the main message of the poster (they should not try to put all information on the poster) implement is to actually make the poster on paper + Markers, validation is to present it and get feedback</a:t>
            </a:r>
            <a:endParaRPr lang="en-NL" dirty="0"/>
          </a:p>
        </p:txBody>
      </p:sp>
      <p:sp>
        <p:nvSpPr>
          <p:cNvPr id="4" name="Slide Number Placeholder 3"/>
          <p:cNvSpPr>
            <a:spLocks noGrp="1"/>
          </p:cNvSpPr>
          <p:nvPr>
            <p:ph type="sldNum" sz="quarter" idx="5"/>
          </p:nvPr>
        </p:nvSpPr>
        <p:spPr/>
        <p:txBody>
          <a:bodyPr/>
          <a:lstStyle/>
          <a:p>
            <a:fld id="{4B7CFC0D-3812-4AD8-B97A-8941F4E3CE1C}" type="slidenum">
              <a:rPr lang="en-NL" smtClean="0"/>
              <a:t>11</a:t>
            </a:fld>
            <a:endParaRPr lang="en-NL"/>
          </a:p>
        </p:txBody>
      </p:sp>
    </p:spTree>
    <p:extLst>
      <p:ext uri="{BB962C8B-B14F-4D97-AF65-F5344CB8AC3E}">
        <p14:creationId xmlns:p14="http://schemas.microsoft.com/office/powerpoint/2010/main" val="32188551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424717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913119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023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971748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262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029912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12161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8" name="Footer Placeholder 7">
            <a:extLst>
              <a:ext uri="{FF2B5EF4-FFF2-40B4-BE49-F238E27FC236}">
                <a16:creationId xmlns:a16="http://schemas.microsoft.com/office/drawing/2014/main" id="{E72B35C4-A654-7759-BDA0-94D9D1A216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767412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191026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14858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3638301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p:txBody>
          <a:bodyPr/>
          <a:lstStyle/>
          <a:p>
            <a:fld id="{E80C50CD-E178-4744-9B35-B2F624D6C5E9}" type="datetimeFigureOut">
              <a:rPr lang="en-US" smtClean="0"/>
              <a:t>9/8/2025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727344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146304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2578608"/>
            <a:ext cx="11155680" cy="37673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0FAA0F4-2442-8D45-3C3D-1B8F55C8683A}"/>
              </a:ext>
            </a:extLst>
          </p:cNvPr>
          <p:cNvSpPr>
            <a:spLocks noGrp="1"/>
          </p:cNvSpPr>
          <p:nvPr>
            <p:ph type="dt" sz="half" idx="2"/>
          </p:nvPr>
        </p:nvSpPr>
        <p:spPr>
          <a:xfrm>
            <a:off x="521208" y="6419088"/>
            <a:ext cx="2743200" cy="365125"/>
          </a:xfrm>
          <a:prstGeom prst="rect">
            <a:avLst/>
          </a:prstGeom>
        </p:spPr>
        <p:txBody>
          <a:bodyPr vert="horz" lIns="91440" tIns="45720" rIns="91440" bIns="45720" rtlCol="0" anchor="ctr"/>
          <a:lstStyle>
            <a:lvl1pPr algn="l">
              <a:defRPr sz="900">
                <a:solidFill>
                  <a:schemeClr val="tx1"/>
                </a:solidFill>
              </a:defRPr>
            </a:lvl1pPr>
          </a:lstStyle>
          <a:p>
            <a:fld id="{E80C50CD-E178-4744-9B35-B2F624D6C5E9}" type="datetimeFigureOut">
              <a:rPr lang="en-US" smtClean="0"/>
              <a:pPr/>
              <a:t>9/8/2025</a:t>
            </a:fld>
            <a:endParaRPr lang="en-US"/>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9CF34-1274-DB45-4809-90E5D244A9AE}"/>
              </a:ext>
            </a:extLst>
          </p:cNvPr>
          <p:cNvSpPr>
            <a:spLocks noGrp="1"/>
          </p:cNvSpPr>
          <p:nvPr>
            <p:ph type="sldNum" sz="quarter" idx="4"/>
          </p:nvPr>
        </p:nvSpPr>
        <p:spPr>
          <a:xfrm>
            <a:off x="11457432" y="6419088"/>
            <a:ext cx="640080" cy="365125"/>
          </a:xfrm>
          <a:prstGeom prst="rect">
            <a:avLst/>
          </a:prstGeom>
        </p:spPr>
        <p:txBody>
          <a:bodyPr vert="horz" lIns="91440" tIns="45720" rIns="91440" bIns="45720" rtlCol="0" anchor="ctr"/>
          <a:lstStyle>
            <a:lvl1pPr algn="r">
              <a:defRPr sz="900">
                <a:solidFill>
                  <a:schemeClr val="tx1"/>
                </a:solidFill>
              </a:defRPr>
            </a:lvl1pPr>
          </a:lstStyle>
          <a:p>
            <a:fld id="{148CC95F-0247-41B6-91CF-DC97C76A7088}" type="slidenum">
              <a:rPr lang="en-US" smtClean="0"/>
              <a:pPr/>
              <a:t>‹#›</a:t>
            </a:fld>
            <a:endParaRPr lang="en-US"/>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0990015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arxiv.org/pdf/2306.13213.pdf"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stichtingfontys-my.sharepoint.com/:w:/g/personal/874146_fontys_nl/EYTWMREeUbpBgudvEfwzQLcBhGhFrYHv7A2sRnyl60Xv9A?e=cHs585"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ww.youtube.com/watch?v=TTFoJQSd48c&amp;ab_channel=TheRoyalInstitution" TargetMode="Externa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ECA69B-4C2A-7F31-8019-E90DB3BD49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4" name="Picture 3" descr="Angle view of circuit shaped like a brain">
            <a:extLst>
              <a:ext uri="{FF2B5EF4-FFF2-40B4-BE49-F238E27FC236}">
                <a16:creationId xmlns:a16="http://schemas.microsoft.com/office/drawing/2014/main" id="{87809C94-C7B5-4CA7-4110-435D240E06F3}"/>
              </a:ext>
            </a:extLst>
          </p:cNvPr>
          <p:cNvPicPr>
            <a:picLocks noChangeAspect="1"/>
          </p:cNvPicPr>
          <p:nvPr/>
        </p:nvPicPr>
        <p:blipFill>
          <a:blip r:embed="rId2"/>
          <a:srcRect t="19355"/>
          <a:stretch>
            <a:fillRect/>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857DEAC1-B3AA-6569-0A44-A191DF2F3C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7840"/>
            <a:ext cx="12191999" cy="1280160"/>
          </a:xfrm>
          <a:prstGeom prst="rect">
            <a:avLst/>
          </a:prstGeom>
          <a:solidFill>
            <a:schemeClr val="bg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DF4ACC77-998A-1BF2-D903-3B54670F8287}"/>
              </a:ext>
            </a:extLst>
          </p:cNvPr>
          <p:cNvSpPr>
            <a:spLocks noGrp="1"/>
          </p:cNvSpPr>
          <p:nvPr>
            <p:ph type="ctrTitle"/>
          </p:nvPr>
        </p:nvSpPr>
        <p:spPr>
          <a:xfrm>
            <a:off x="320039" y="5731580"/>
            <a:ext cx="8196431" cy="960120"/>
          </a:xfrm>
          <a:ln>
            <a:noFill/>
          </a:ln>
        </p:spPr>
        <p:txBody>
          <a:bodyPr anchor="ctr">
            <a:normAutofit/>
          </a:bodyPr>
          <a:lstStyle/>
          <a:p>
            <a:pPr>
              <a:lnSpc>
                <a:spcPct val="90000"/>
              </a:lnSpc>
            </a:pPr>
            <a:r>
              <a:rPr lang="en-US" sz="3700"/>
              <a:t>Introduction to Artificial Intelligence</a:t>
            </a:r>
            <a:endParaRPr lang="en-NL" sz="3700"/>
          </a:p>
        </p:txBody>
      </p:sp>
      <p:sp>
        <p:nvSpPr>
          <p:cNvPr id="3" name="Subtitle 2">
            <a:extLst>
              <a:ext uri="{FF2B5EF4-FFF2-40B4-BE49-F238E27FC236}">
                <a16:creationId xmlns:a16="http://schemas.microsoft.com/office/drawing/2014/main" id="{2525042A-02E0-0012-105E-4FABC36CB78B}"/>
              </a:ext>
            </a:extLst>
          </p:cNvPr>
          <p:cNvSpPr>
            <a:spLocks noGrp="1"/>
          </p:cNvSpPr>
          <p:nvPr>
            <p:ph type="subTitle" idx="1"/>
          </p:nvPr>
        </p:nvSpPr>
        <p:spPr>
          <a:xfrm>
            <a:off x="8604503" y="5731580"/>
            <a:ext cx="3392781" cy="960120"/>
          </a:xfrm>
        </p:spPr>
        <p:txBody>
          <a:bodyPr anchor="ctr">
            <a:normAutofit/>
          </a:bodyPr>
          <a:lstStyle/>
          <a:p>
            <a:pPr algn="r"/>
            <a:r>
              <a:rPr lang="en-US" sz="1900" dirty="0"/>
              <a:t>Iman Mossavat</a:t>
            </a:r>
          </a:p>
          <a:p>
            <a:pPr algn="r"/>
            <a:r>
              <a:rPr lang="en-US" sz="1900" dirty="0"/>
              <a:t>08-09-2025</a:t>
            </a:r>
            <a:endParaRPr lang="en-NL" sz="1900" dirty="0"/>
          </a:p>
        </p:txBody>
      </p:sp>
    </p:spTree>
    <p:extLst>
      <p:ext uri="{BB962C8B-B14F-4D97-AF65-F5344CB8AC3E}">
        <p14:creationId xmlns:p14="http://schemas.microsoft.com/office/powerpoint/2010/main" val="212012480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 screen&#10;&#10;Description automatically generated">
            <a:extLst>
              <a:ext uri="{FF2B5EF4-FFF2-40B4-BE49-F238E27FC236}">
                <a16:creationId xmlns:a16="http://schemas.microsoft.com/office/drawing/2014/main" id="{2D569DD7-C07A-F972-0951-F30F8BE48C1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41609" y="180423"/>
            <a:ext cx="6727088" cy="6093378"/>
          </a:xfrm>
        </p:spPr>
      </p:pic>
      <p:sp>
        <p:nvSpPr>
          <p:cNvPr id="7" name="TextBox 6">
            <a:extLst>
              <a:ext uri="{FF2B5EF4-FFF2-40B4-BE49-F238E27FC236}">
                <a16:creationId xmlns:a16="http://schemas.microsoft.com/office/drawing/2014/main" id="{844929E1-1F27-F34F-0FCC-156146F83229}"/>
              </a:ext>
            </a:extLst>
          </p:cNvPr>
          <p:cNvSpPr txBox="1"/>
          <p:nvPr/>
        </p:nvSpPr>
        <p:spPr>
          <a:xfrm>
            <a:off x="-84667" y="6488668"/>
            <a:ext cx="10972800" cy="369332"/>
          </a:xfrm>
          <a:prstGeom prst="rect">
            <a:avLst/>
          </a:prstGeom>
          <a:noFill/>
        </p:spPr>
        <p:txBody>
          <a:bodyPr wrap="square">
            <a:spAutoFit/>
          </a:bodyPr>
          <a:lstStyle/>
          <a:p>
            <a:pPr algn="l"/>
            <a:r>
              <a:rPr lang="en-US" sz="1800" b="0" i="0" dirty="0">
                <a:effectLst/>
                <a:latin typeface="-apple-system"/>
                <a:hlinkClick r:id="rId4" tooltip="https://arxiv.org/pdf/2306.13213.pdf"/>
              </a:rPr>
              <a:t>VISUAL ADVERSARIAL EXAMPLES JAILBREAK ALIGNED LARGE LANGUAGE MODELS 2306.13213.pdf (arxiv.org)</a:t>
            </a:r>
            <a:endParaRPr lang="en-US" sz="1800" b="0" i="0" dirty="0">
              <a:effectLst/>
              <a:latin typeface="-apple-system"/>
            </a:endParaRPr>
          </a:p>
        </p:txBody>
      </p:sp>
    </p:spTree>
    <p:extLst>
      <p:ext uri="{BB962C8B-B14F-4D97-AF65-F5344CB8AC3E}">
        <p14:creationId xmlns:p14="http://schemas.microsoft.com/office/powerpoint/2010/main" val="986333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Rectangle 10">
            <a:extLst>
              <a:ext uri="{FF2B5EF4-FFF2-40B4-BE49-F238E27FC236}">
                <a16:creationId xmlns:a16="http://schemas.microsoft.com/office/drawing/2014/main" id="{E8BAA160-18A6-38AE-4699-2AD01EF53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817D949E-564D-4503-A64E-D22FA3232C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C8EEB27-9249-8B3A-C8C2-18F9DC48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8482CAC-96FF-EBE5-E97D-0BE2B8A51E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208" y="6299535"/>
            <a:ext cx="11155680" cy="46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extBox 2">
            <a:extLst>
              <a:ext uri="{FF2B5EF4-FFF2-40B4-BE49-F238E27FC236}">
                <a16:creationId xmlns:a16="http://schemas.microsoft.com/office/drawing/2014/main" id="{FD7E3D44-5B9D-38C5-943E-FA1AF1DBD76C}"/>
              </a:ext>
            </a:extLst>
          </p:cNvPr>
          <p:cNvGraphicFramePr/>
          <p:nvPr>
            <p:extLst>
              <p:ext uri="{D42A27DB-BD31-4B8C-83A1-F6EECF244321}">
                <p14:modId xmlns:p14="http://schemas.microsoft.com/office/powerpoint/2010/main" val="516237348"/>
              </p:ext>
            </p:extLst>
          </p:nvPr>
        </p:nvGraphicFramePr>
        <p:xfrm>
          <a:off x="4389120" y="978408"/>
          <a:ext cx="7306056" cy="5010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4" name="Group 3">
            <a:extLst>
              <a:ext uri="{FF2B5EF4-FFF2-40B4-BE49-F238E27FC236}">
                <a16:creationId xmlns:a16="http://schemas.microsoft.com/office/drawing/2014/main" id="{4823058C-D133-D3D5-F13F-8BDB898086D3}"/>
              </a:ext>
            </a:extLst>
          </p:cNvPr>
          <p:cNvGrpSpPr/>
          <p:nvPr/>
        </p:nvGrpSpPr>
        <p:grpSpPr>
          <a:xfrm>
            <a:off x="674254" y="5394035"/>
            <a:ext cx="5015345" cy="782335"/>
            <a:chOff x="0" y="0"/>
            <a:chExt cx="2506157" cy="5010912"/>
          </a:xfrm>
        </p:grpSpPr>
        <p:sp>
          <p:nvSpPr>
            <p:cNvPr id="6" name="Rectangle 5">
              <a:extLst>
                <a:ext uri="{FF2B5EF4-FFF2-40B4-BE49-F238E27FC236}">
                  <a16:creationId xmlns:a16="http://schemas.microsoft.com/office/drawing/2014/main" id="{4B4C5C1A-484F-47AE-C2B6-AFE32B597F7E}"/>
                </a:ext>
              </a:extLst>
            </p:cNvPr>
            <p:cNvSpPr/>
            <p:nvPr/>
          </p:nvSpPr>
          <p:spPr>
            <a:xfrm>
              <a:off x="0" y="0"/>
              <a:ext cx="1461211" cy="5010912"/>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NL" sz="3200"/>
            </a:p>
          </p:txBody>
        </p:sp>
        <p:sp>
          <p:nvSpPr>
            <p:cNvPr id="7" name="TextBox 6">
              <a:extLst>
                <a:ext uri="{FF2B5EF4-FFF2-40B4-BE49-F238E27FC236}">
                  <a16:creationId xmlns:a16="http://schemas.microsoft.com/office/drawing/2014/main" id="{2692EDB2-2E63-9B9F-3900-78E065BEE19D}"/>
                </a:ext>
              </a:extLst>
            </p:cNvPr>
            <p:cNvSpPr txBox="1"/>
            <p:nvPr/>
          </p:nvSpPr>
          <p:spPr>
            <a:xfrm>
              <a:off x="0" y="0"/>
              <a:ext cx="2506157" cy="5010912"/>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3600" kern="1200" dirty="0"/>
                <a:t>Corporate AI system  </a:t>
              </a:r>
            </a:p>
          </p:txBody>
        </p:sp>
      </p:grpSp>
      <p:sp>
        <p:nvSpPr>
          <p:cNvPr id="18" name="TextBox 17">
            <a:extLst>
              <a:ext uri="{FF2B5EF4-FFF2-40B4-BE49-F238E27FC236}">
                <a16:creationId xmlns:a16="http://schemas.microsoft.com/office/drawing/2014/main" id="{B598CA1E-3BA1-E6A1-E197-A04F1CC11CD1}"/>
              </a:ext>
            </a:extLst>
          </p:cNvPr>
          <p:cNvSpPr txBox="1"/>
          <p:nvPr/>
        </p:nvSpPr>
        <p:spPr>
          <a:xfrm>
            <a:off x="550443" y="6397522"/>
            <a:ext cx="6096000" cy="369332"/>
          </a:xfrm>
          <a:prstGeom prst="rect">
            <a:avLst/>
          </a:prstGeom>
          <a:noFill/>
        </p:spPr>
        <p:txBody>
          <a:bodyPr wrap="square">
            <a:spAutoFit/>
          </a:bodyPr>
          <a:lstStyle/>
          <a:p>
            <a:r>
              <a:rPr lang="en-US" dirty="0">
                <a:hlinkClick r:id="rId8"/>
              </a:rPr>
              <a:t>AI Workshop.docx</a:t>
            </a:r>
            <a:endParaRPr lang="en-NL" dirty="0"/>
          </a:p>
        </p:txBody>
      </p:sp>
      <p:pic>
        <p:nvPicPr>
          <p:cNvPr id="27" name="Picture 26">
            <a:extLst>
              <a:ext uri="{FF2B5EF4-FFF2-40B4-BE49-F238E27FC236}">
                <a16:creationId xmlns:a16="http://schemas.microsoft.com/office/drawing/2014/main" id="{CD9CBE60-7923-21C9-8D9F-AE6584DA1CB4}"/>
              </a:ext>
            </a:extLst>
          </p:cNvPr>
          <p:cNvPicPr>
            <a:picLocks noChangeAspect="1"/>
          </p:cNvPicPr>
          <p:nvPr/>
        </p:nvPicPr>
        <p:blipFill>
          <a:blip r:embed="rId9"/>
          <a:stretch>
            <a:fillRect/>
          </a:stretch>
        </p:blipFill>
        <p:spPr>
          <a:xfrm>
            <a:off x="265545" y="1161913"/>
            <a:ext cx="3486441" cy="3486441"/>
          </a:xfrm>
          <a:prstGeom prst="rect">
            <a:avLst/>
          </a:prstGeom>
        </p:spPr>
      </p:pic>
    </p:spTree>
    <p:extLst>
      <p:ext uri="{BB962C8B-B14F-4D97-AF65-F5344CB8AC3E}">
        <p14:creationId xmlns:p14="http://schemas.microsoft.com/office/powerpoint/2010/main" val="564013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6A93B7-EB9C-F3F9-B0C5-4644499EC8EC}"/>
              </a:ext>
            </a:extLst>
          </p:cNvPr>
          <p:cNvPicPr>
            <a:picLocks noChangeAspect="1"/>
          </p:cNvPicPr>
          <p:nvPr/>
        </p:nvPicPr>
        <p:blipFill>
          <a:blip r:embed="rId3"/>
          <a:stretch>
            <a:fillRect/>
          </a:stretch>
        </p:blipFill>
        <p:spPr>
          <a:xfrm>
            <a:off x="1669147" y="456999"/>
            <a:ext cx="8853705" cy="5944002"/>
          </a:xfrm>
          <a:prstGeom prst="rect">
            <a:avLst/>
          </a:prstGeom>
        </p:spPr>
      </p:pic>
      <p:sp>
        <p:nvSpPr>
          <p:cNvPr id="4" name="TextBox 3">
            <a:extLst>
              <a:ext uri="{FF2B5EF4-FFF2-40B4-BE49-F238E27FC236}">
                <a16:creationId xmlns:a16="http://schemas.microsoft.com/office/drawing/2014/main" id="{5FCD9D13-3E5C-5654-4455-74C89A8EC4F0}"/>
              </a:ext>
            </a:extLst>
          </p:cNvPr>
          <p:cNvSpPr txBox="1"/>
          <p:nvPr/>
        </p:nvSpPr>
        <p:spPr>
          <a:xfrm>
            <a:off x="0" y="6488668"/>
            <a:ext cx="6995160" cy="369332"/>
          </a:xfrm>
          <a:prstGeom prst="rect">
            <a:avLst/>
          </a:prstGeom>
          <a:noFill/>
        </p:spPr>
        <p:txBody>
          <a:bodyPr wrap="square">
            <a:spAutoFit/>
          </a:bodyPr>
          <a:lstStyle/>
          <a:p>
            <a:r>
              <a:rPr lang="en-US" dirty="0">
                <a:hlinkClick r:id="rId4"/>
              </a:rPr>
              <a:t>Daniel Dennett (youtube.com)</a:t>
            </a:r>
            <a:endParaRPr lang="en-NL" dirty="0"/>
          </a:p>
        </p:txBody>
      </p:sp>
      <p:sp>
        <p:nvSpPr>
          <p:cNvPr id="6" name="Rectangle 5">
            <a:extLst>
              <a:ext uri="{FF2B5EF4-FFF2-40B4-BE49-F238E27FC236}">
                <a16:creationId xmlns:a16="http://schemas.microsoft.com/office/drawing/2014/main" id="{FB0016F7-BD6D-BB26-5793-C400DF15D9BA}"/>
              </a:ext>
            </a:extLst>
          </p:cNvPr>
          <p:cNvSpPr/>
          <p:nvPr/>
        </p:nvSpPr>
        <p:spPr>
          <a:xfrm>
            <a:off x="2235200" y="5689600"/>
            <a:ext cx="7559040" cy="69641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dirty="0"/>
              <a:t>Competence without comprehension!</a:t>
            </a:r>
          </a:p>
          <a:p>
            <a:pPr algn="ctr"/>
            <a:r>
              <a:rPr lang="en-US" sz="2000" dirty="0"/>
              <a:t>Intelligent as an “emergent” phenomenon</a:t>
            </a:r>
          </a:p>
        </p:txBody>
      </p:sp>
      <p:sp>
        <p:nvSpPr>
          <p:cNvPr id="3" name="Rectangle 2">
            <a:extLst>
              <a:ext uri="{FF2B5EF4-FFF2-40B4-BE49-F238E27FC236}">
                <a16:creationId xmlns:a16="http://schemas.microsoft.com/office/drawing/2014/main" id="{9AF1B413-CEB4-6478-3D02-047D2758B6FC}"/>
              </a:ext>
            </a:extLst>
          </p:cNvPr>
          <p:cNvSpPr/>
          <p:nvPr/>
        </p:nvSpPr>
        <p:spPr>
          <a:xfrm>
            <a:off x="2021840" y="542253"/>
            <a:ext cx="8371840" cy="112776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NL"/>
          </a:p>
        </p:txBody>
      </p:sp>
      <p:sp>
        <p:nvSpPr>
          <p:cNvPr id="5" name="Rectangle 4">
            <a:extLst>
              <a:ext uri="{FF2B5EF4-FFF2-40B4-BE49-F238E27FC236}">
                <a16:creationId xmlns:a16="http://schemas.microsoft.com/office/drawing/2014/main" id="{1E7A3E02-72BB-7945-555C-91B330E1DCB8}"/>
              </a:ext>
            </a:extLst>
          </p:cNvPr>
          <p:cNvSpPr/>
          <p:nvPr/>
        </p:nvSpPr>
        <p:spPr>
          <a:xfrm>
            <a:off x="2306320" y="695507"/>
            <a:ext cx="3169920" cy="85474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Australian Termite Castle</a:t>
            </a:r>
            <a:endParaRPr lang="en-NL" dirty="0"/>
          </a:p>
        </p:txBody>
      </p:sp>
      <p:sp>
        <p:nvSpPr>
          <p:cNvPr id="7" name="Rectangle 6">
            <a:extLst>
              <a:ext uri="{FF2B5EF4-FFF2-40B4-BE49-F238E27FC236}">
                <a16:creationId xmlns:a16="http://schemas.microsoft.com/office/drawing/2014/main" id="{F89A66D2-4213-7556-A37C-4AF77727D5F4}"/>
              </a:ext>
            </a:extLst>
          </p:cNvPr>
          <p:cNvSpPr/>
          <p:nvPr/>
        </p:nvSpPr>
        <p:spPr>
          <a:xfrm>
            <a:off x="6553200" y="695507"/>
            <a:ext cx="3169920" cy="85474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Sagrada Familia</a:t>
            </a:r>
            <a:endParaRPr lang="en-NL" dirty="0"/>
          </a:p>
        </p:txBody>
      </p:sp>
    </p:spTree>
    <p:extLst>
      <p:ext uri="{BB962C8B-B14F-4D97-AF65-F5344CB8AC3E}">
        <p14:creationId xmlns:p14="http://schemas.microsoft.com/office/powerpoint/2010/main" val="3192507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7D949E-564D-4503-A64E-D22FA3232C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E42AE9A-6978-3BAF-5F44-7A4575E822D3}"/>
              </a:ext>
            </a:extLst>
          </p:cNvPr>
          <p:cNvSpPr>
            <a:spLocks noGrp="1"/>
          </p:cNvSpPr>
          <p:nvPr>
            <p:ph type="title"/>
          </p:nvPr>
        </p:nvSpPr>
        <p:spPr>
          <a:xfrm>
            <a:off x="521208" y="978408"/>
            <a:ext cx="3154680" cy="4069080"/>
          </a:xfrm>
        </p:spPr>
        <p:txBody>
          <a:bodyPr>
            <a:normAutofit/>
          </a:bodyPr>
          <a:lstStyle/>
          <a:p>
            <a:r>
              <a:rPr lang="en-US" sz="4000" b="0"/>
              <a:t>AI is Already Around You</a:t>
            </a:r>
            <a:endParaRPr lang="en-NL" sz="4000" b="0"/>
          </a:p>
        </p:txBody>
      </p:sp>
      <p:sp>
        <p:nvSpPr>
          <p:cNvPr id="11" name="Rectangle 10">
            <a:extLst>
              <a:ext uri="{FF2B5EF4-FFF2-40B4-BE49-F238E27FC236}">
                <a16:creationId xmlns:a16="http://schemas.microsoft.com/office/drawing/2014/main" id="{2C8EEB27-9249-8B3A-C8C2-18F9DC48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8482CAC-96FF-EBE5-E97D-0BE2B8A51E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208" y="6299535"/>
            <a:ext cx="11155680" cy="46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FEC32D4A-C871-1F2B-CED5-E1B8719B8631}"/>
              </a:ext>
            </a:extLst>
          </p:cNvPr>
          <p:cNvGraphicFramePr>
            <a:graphicFrameLocks noGrp="1"/>
          </p:cNvGraphicFramePr>
          <p:nvPr>
            <p:ph idx="1"/>
            <p:extLst>
              <p:ext uri="{D42A27DB-BD31-4B8C-83A1-F6EECF244321}">
                <p14:modId xmlns:p14="http://schemas.microsoft.com/office/powerpoint/2010/main" val="1494437636"/>
              </p:ext>
            </p:extLst>
          </p:nvPr>
        </p:nvGraphicFramePr>
        <p:xfrm>
          <a:off x="4389120" y="978408"/>
          <a:ext cx="7306056" cy="5010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34004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0FCAE-7191-CB13-66B3-AFE6E6A5DEEB}"/>
              </a:ext>
            </a:extLst>
          </p:cNvPr>
          <p:cNvSpPr>
            <a:spLocks noGrp="1"/>
          </p:cNvSpPr>
          <p:nvPr>
            <p:ph type="title"/>
          </p:nvPr>
        </p:nvSpPr>
        <p:spPr>
          <a:xfrm>
            <a:off x="521208" y="978408"/>
            <a:ext cx="3154680" cy="4069080"/>
          </a:xfrm>
        </p:spPr>
        <p:txBody>
          <a:bodyPr>
            <a:normAutofit/>
          </a:bodyPr>
          <a:lstStyle/>
          <a:p>
            <a:r>
              <a:rPr lang="en-US" sz="4000"/>
              <a:t>What is AI?</a:t>
            </a:r>
            <a:endParaRPr lang="en-NL" sz="4000"/>
          </a:p>
        </p:txBody>
      </p:sp>
      <p:graphicFrame>
        <p:nvGraphicFramePr>
          <p:cNvPr id="6" name="Rectangle 1">
            <a:extLst>
              <a:ext uri="{FF2B5EF4-FFF2-40B4-BE49-F238E27FC236}">
                <a16:creationId xmlns:a16="http://schemas.microsoft.com/office/drawing/2014/main" id="{D7C9807E-4335-35C2-1792-F8E67AB46711}"/>
              </a:ext>
            </a:extLst>
          </p:cNvPr>
          <p:cNvGraphicFramePr>
            <a:graphicFrameLocks noGrp="1"/>
          </p:cNvGraphicFramePr>
          <p:nvPr>
            <p:ph idx="1"/>
            <p:extLst>
              <p:ext uri="{D42A27DB-BD31-4B8C-83A1-F6EECF244321}">
                <p14:modId xmlns:p14="http://schemas.microsoft.com/office/powerpoint/2010/main" val="1242985010"/>
              </p:ext>
            </p:extLst>
          </p:nvPr>
        </p:nvGraphicFramePr>
        <p:xfrm>
          <a:off x="4389120" y="978408"/>
          <a:ext cx="7306056" cy="5010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18473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t with yellow eyes">
            <a:extLst>
              <a:ext uri="{FF2B5EF4-FFF2-40B4-BE49-F238E27FC236}">
                <a16:creationId xmlns:a16="http://schemas.microsoft.com/office/drawing/2014/main" id="{1E524C68-2778-DE44-822C-7F18DDE73C1B}"/>
              </a:ext>
            </a:extLst>
          </p:cNvPr>
          <p:cNvPicPr>
            <a:picLocks noChangeAspect="1"/>
          </p:cNvPicPr>
          <p:nvPr/>
        </p:nvPicPr>
        <p:blipFill>
          <a:blip r:embed="rId3"/>
          <a:srcRect t="23391" r="9091"/>
          <a:stretch/>
        </p:blipFill>
        <p:spPr>
          <a:xfrm>
            <a:off x="20" y="10"/>
            <a:ext cx="12191981" cy="6857990"/>
          </a:xfrm>
          <a:prstGeom prst="rect">
            <a:avLst/>
          </a:prstGeom>
        </p:spPr>
      </p:pic>
      <p:sp>
        <p:nvSpPr>
          <p:cNvPr id="2" name="Title 1">
            <a:extLst>
              <a:ext uri="{FF2B5EF4-FFF2-40B4-BE49-F238E27FC236}">
                <a16:creationId xmlns:a16="http://schemas.microsoft.com/office/drawing/2014/main" id="{F9BBA973-C2CB-776E-059F-A3EF854CB755}"/>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dirty="0">
                <a:solidFill>
                  <a:schemeClr val="bg1"/>
                </a:solidFill>
              </a:rPr>
              <a:t>Please program how does a cat look like</a:t>
            </a:r>
          </a:p>
        </p:txBody>
      </p:sp>
    </p:spTree>
    <p:extLst>
      <p:ext uri="{BB962C8B-B14F-4D97-AF65-F5344CB8AC3E}">
        <p14:creationId xmlns:p14="http://schemas.microsoft.com/office/powerpoint/2010/main" val="1790138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70BAE5B-7E31-7C9C-42D1-EF7E392C26B8}"/>
              </a:ext>
            </a:extLst>
          </p:cNvPr>
          <p:cNvPicPr>
            <a:picLocks noChangeAspect="1"/>
          </p:cNvPicPr>
          <p:nvPr/>
        </p:nvPicPr>
        <p:blipFill>
          <a:blip r:embed="rId2"/>
          <a:srcRect/>
          <a:stretch/>
        </p:blipFill>
        <p:spPr>
          <a:xfrm>
            <a:off x="20" y="10"/>
            <a:ext cx="12191981" cy="6857990"/>
          </a:xfrm>
          <a:prstGeom prst="rect">
            <a:avLst/>
          </a:prstGeom>
        </p:spPr>
      </p:pic>
      <p:sp>
        <p:nvSpPr>
          <p:cNvPr id="2" name="Title 1">
            <a:extLst>
              <a:ext uri="{FF2B5EF4-FFF2-40B4-BE49-F238E27FC236}">
                <a16:creationId xmlns:a16="http://schemas.microsoft.com/office/drawing/2014/main" id="{C546B93E-8EEE-FC61-4212-F8309C61F159}"/>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dirty="0">
                <a:solidFill>
                  <a:schemeClr val="bg1"/>
                </a:solidFill>
              </a:rPr>
              <a:t>So many different cats</a:t>
            </a:r>
          </a:p>
        </p:txBody>
      </p:sp>
    </p:spTree>
    <p:extLst>
      <p:ext uri="{BB962C8B-B14F-4D97-AF65-F5344CB8AC3E}">
        <p14:creationId xmlns:p14="http://schemas.microsoft.com/office/powerpoint/2010/main" val="1790984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966AB5-4FF2-3A99-2A7A-E471B8AE7A50}"/>
              </a:ext>
            </a:extLst>
          </p:cNvPr>
          <p:cNvPicPr>
            <a:picLocks noChangeAspect="1"/>
          </p:cNvPicPr>
          <p:nvPr/>
        </p:nvPicPr>
        <p:blipFill>
          <a:blip r:embed="rId2"/>
          <a:stretch>
            <a:fillRect/>
          </a:stretch>
        </p:blipFill>
        <p:spPr>
          <a:xfrm>
            <a:off x="700572" y="503211"/>
            <a:ext cx="10790855" cy="5563082"/>
          </a:xfrm>
          <a:prstGeom prst="rect">
            <a:avLst/>
          </a:prstGeom>
        </p:spPr>
      </p:pic>
      <p:sp>
        <p:nvSpPr>
          <p:cNvPr id="9" name="TextBox 8">
            <a:extLst>
              <a:ext uri="{FF2B5EF4-FFF2-40B4-BE49-F238E27FC236}">
                <a16:creationId xmlns:a16="http://schemas.microsoft.com/office/drawing/2014/main" id="{6A570B04-8425-A017-09FA-38B42C65662F}"/>
              </a:ext>
            </a:extLst>
          </p:cNvPr>
          <p:cNvSpPr txBox="1"/>
          <p:nvPr/>
        </p:nvSpPr>
        <p:spPr>
          <a:xfrm>
            <a:off x="0" y="6496895"/>
            <a:ext cx="12002548" cy="261610"/>
          </a:xfrm>
          <a:prstGeom prst="rect">
            <a:avLst/>
          </a:prstGeom>
          <a:noFill/>
        </p:spPr>
        <p:txBody>
          <a:bodyPr wrap="square">
            <a:spAutoFit/>
          </a:bodyPr>
          <a:lstStyle/>
          <a:p>
            <a:r>
              <a:rPr lang="en-US" sz="1100" b="0" i="0" u="none" strike="noStrike" baseline="0" dirty="0">
                <a:solidFill>
                  <a:srgbClr val="000000"/>
                </a:solidFill>
                <a:latin typeface="AAAAAB+HelveticaNeue-Medium"/>
              </a:rPr>
              <a:t>Slide is taken from “Probabilistic Generative Models” course, </a:t>
            </a:r>
            <a:r>
              <a:rPr lang="en-US" sz="1100" b="0" i="0" u="none" strike="noStrike" baseline="0" dirty="0">
                <a:solidFill>
                  <a:srgbClr val="000000"/>
                </a:solidFill>
                <a:latin typeface="AAAAAC+HelveticaNeue"/>
              </a:rPr>
              <a:t>Iman Mossavat and Jan </a:t>
            </a:r>
            <a:r>
              <a:rPr lang="en-US" sz="1100" b="0" i="0" u="none" strike="noStrike" baseline="0" dirty="0" err="1">
                <a:solidFill>
                  <a:srgbClr val="000000"/>
                </a:solidFill>
                <a:latin typeface="AAAAAC+HelveticaNeue"/>
              </a:rPr>
              <a:t>Jitse</a:t>
            </a:r>
            <a:r>
              <a:rPr lang="en-US" sz="1100" b="0" i="0" u="none" strike="noStrike" baseline="0" dirty="0">
                <a:solidFill>
                  <a:srgbClr val="000000"/>
                </a:solidFill>
                <a:latin typeface="AAAAAC+HelveticaNeue"/>
              </a:rPr>
              <a:t> </a:t>
            </a:r>
            <a:r>
              <a:rPr lang="en-US" sz="1100" b="0" i="0" u="none" strike="noStrike" baseline="0" dirty="0" err="1">
                <a:solidFill>
                  <a:srgbClr val="000000"/>
                </a:solidFill>
                <a:latin typeface="AAAAAC+HelveticaNeue"/>
              </a:rPr>
              <a:t>Venselaar</a:t>
            </a:r>
            <a:r>
              <a:rPr lang="en-US" sz="1100" b="0" i="0" u="none" strike="noStrike" baseline="0" dirty="0">
                <a:solidFill>
                  <a:srgbClr val="000000"/>
                </a:solidFill>
                <a:latin typeface="AAAAAC+HelveticaNeue"/>
              </a:rPr>
              <a:t>, 05-08-2022, AI Innovation Center, High-Tech Campus, Eindhoven </a:t>
            </a:r>
            <a:endParaRPr lang="en-NL" sz="1100" dirty="0"/>
          </a:p>
        </p:txBody>
      </p:sp>
    </p:spTree>
    <p:extLst>
      <p:ext uri="{BB962C8B-B14F-4D97-AF65-F5344CB8AC3E}">
        <p14:creationId xmlns:p14="http://schemas.microsoft.com/office/powerpoint/2010/main" val="2880652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xplainable AI (XAI): Implement explainability in your work ...">
            <a:extLst>
              <a:ext uri="{FF2B5EF4-FFF2-40B4-BE49-F238E27FC236}">
                <a16:creationId xmlns:a16="http://schemas.microsoft.com/office/drawing/2014/main" id="{5415E361-1EC1-3977-3F4C-2476E3D3AA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9761" y="1128856"/>
            <a:ext cx="8656014" cy="4733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4391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pectra - Adversarial attacks in deep learning: what can they teach us?">
            <a:extLst>
              <a:ext uri="{FF2B5EF4-FFF2-40B4-BE49-F238E27FC236}">
                <a16:creationId xmlns:a16="http://schemas.microsoft.com/office/drawing/2014/main" id="{BD26FA39-946F-84E2-3871-121BF9AF09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517" y="748431"/>
            <a:ext cx="10514965" cy="610956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465F882-4D6E-EC0F-6184-147D76A42A33}"/>
              </a:ext>
            </a:extLst>
          </p:cNvPr>
          <p:cNvSpPr/>
          <p:nvPr/>
        </p:nvSpPr>
        <p:spPr>
          <a:xfrm>
            <a:off x="8286750" y="4126230"/>
            <a:ext cx="3337560" cy="258318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349190547"/>
      </p:ext>
    </p:extLst>
  </p:cSld>
  <p:clrMapOvr>
    <a:masterClrMapping/>
  </p:clrMapOvr>
</p:sld>
</file>

<file path=ppt/theme/theme1.xml><?xml version="1.0" encoding="utf-8"?>
<a:theme xmlns:a="http://schemas.openxmlformats.org/drawingml/2006/main" name="GestaltVTI">
  <a:themeElements>
    <a:clrScheme name="Gestalt">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547</Words>
  <Application>Microsoft Office PowerPoint</Application>
  <PresentationFormat>Widescreen</PresentationFormat>
  <Paragraphs>53</Paragraphs>
  <Slides>11</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AAAAAB+HelveticaNeue-Medium</vt:lpstr>
      <vt:lpstr>AAAAAC+HelveticaNeue</vt:lpstr>
      <vt:lpstr>-apple-system</vt:lpstr>
      <vt:lpstr>Aptos</vt:lpstr>
      <vt:lpstr>Arial</vt:lpstr>
      <vt:lpstr>Bierstadt</vt:lpstr>
      <vt:lpstr>GestaltVTI</vt:lpstr>
      <vt:lpstr>Introduction to Artificial Intelligence</vt:lpstr>
      <vt:lpstr>PowerPoint Presentation</vt:lpstr>
      <vt:lpstr>AI is Already Around You</vt:lpstr>
      <vt:lpstr>What is AI?</vt:lpstr>
      <vt:lpstr>Please program how does a cat look like</vt:lpstr>
      <vt:lpstr>So many different cats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Mossavat,Iman S.I.</dc:creator>
  <cp:lastModifiedBy>Mossavat,Iman S.I.</cp:lastModifiedBy>
  <cp:revision>2</cp:revision>
  <dcterms:created xsi:type="dcterms:W3CDTF">2025-09-07T16:30:00Z</dcterms:created>
  <dcterms:modified xsi:type="dcterms:W3CDTF">2025-09-08T14:10:58Z</dcterms:modified>
</cp:coreProperties>
</file>

<file path=docProps/thumbnail.jpeg>
</file>